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3"/>
    <p:sldMasterId id="214748368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Open Sans SemiBold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OpenSansSemiBold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SemiBold-boldItalic.fntdata"/><Relationship Id="rId30" Type="http://schemas.openxmlformats.org/officeDocument/2006/relationships/font" Target="fonts/OpenSansSemiBold-italic.fntdata"/><Relationship Id="rId11" Type="http://schemas.openxmlformats.org/officeDocument/2006/relationships/slide" Target="slides/slide6.xml"/><Relationship Id="rId33" Type="http://schemas.openxmlformats.org/officeDocument/2006/relationships/font" Target="fonts/OpenSans-bold.fntdata"/><Relationship Id="rId10" Type="http://schemas.openxmlformats.org/officeDocument/2006/relationships/slide" Target="slides/slide5.xml"/><Relationship Id="rId32" Type="http://schemas.openxmlformats.org/officeDocument/2006/relationships/font" Target="fonts/OpenSans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13c3f39972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g13c3f39972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21" name="Google Shape;21;p2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6113" y="1830811"/>
            <a:ext cx="2775881" cy="429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3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  <a:defRPr sz="1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3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>
  <p:cSld name="Spacer Slid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3" type="body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7"/>
          <p:cNvSpPr txBox="1"/>
          <p:nvPr>
            <p:ph idx="4" type="body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9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9"/>
          <p:cNvSpPr/>
          <p:nvPr>
            <p:ph idx="2" type="body"/>
          </p:nvPr>
        </p:nvSpPr>
        <p:spPr>
          <a:xfrm>
            <a:off x="4495800" y="2011680"/>
            <a:ext cx="3200400" cy="3136392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9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0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0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 i="0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2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3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0"/>
          <p:cNvSpPr/>
          <p:nvPr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showMasterSp="0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1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3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98" name="Google Shape;98;p1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" name="Google Shape;99;p1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108" name="Google Shape;108;p15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" name="Google Shape;109;p15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5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6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16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18" name="Google Shape;118;p16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 showMasterSp="0">
  <p:cSld name="1_Custom Layou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17"/>
          <p:cNvCxnSpPr/>
          <p:nvPr/>
        </p:nvCxnSpPr>
        <p:spPr>
          <a:xfrm>
            <a:off x="406402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2" name="Google Shape;122;p17"/>
          <p:cNvSpPr/>
          <p:nvPr>
            <p:ph idx="2" type="pic"/>
          </p:nvPr>
        </p:nvSpPr>
        <p:spPr>
          <a:xfrm>
            <a:off x="0" y="1143000"/>
            <a:ext cx="12192000" cy="5714999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7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5" name="Google Shape;125;p17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6" name="Google Shape;136;p1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19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20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0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43" name="Google Shape;143;p20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1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1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2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_2" showMasterSp="0">
  <p:cSld name="Title and Text Left Multiple_Content Right_2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0" name="Google Shape;160;p22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22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3" name="Google Shape;163;p2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_2">
  <p:cSld name="Title and Text Left_Content Right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" name="Google Shape;170;p2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2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5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178" name="Google Shape;178;p25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Toastmasters International" id="179" name="Google Shape;17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4715" y="1830810"/>
            <a:ext cx="2782570" cy="430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6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2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27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4" name="Google Shape;194;p28"/>
          <p:cNvSpPr txBox="1"/>
          <p:nvPr>
            <p:ph idx="2" type="body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28"/>
          <p:cNvSpPr txBox="1"/>
          <p:nvPr>
            <p:ph idx="3" type="body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6" name="Google Shape;196;p28"/>
          <p:cNvSpPr txBox="1"/>
          <p:nvPr>
            <p:ph idx="4" type="body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4" name="Google Shape;204;p30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30"/>
          <p:cNvSpPr/>
          <p:nvPr>
            <p:ph idx="2" type="body"/>
          </p:nvPr>
        </p:nvSpPr>
        <p:spPr>
          <a:xfrm>
            <a:off x="4495800" y="201168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0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30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30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9" name="Google Shape;209;p30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/>
          <p:nvPr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1"/>
          <p:cNvSpPr/>
          <p:nvPr>
            <p:ph idx="2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31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i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7" name="Google Shape;217;p31"/>
          <p:cNvSpPr txBox="1"/>
          <p:nvPr>
            <p:ph idx="3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8" name="Google Shape;218;p3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3" name="Google Shape;223;p3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32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8" name="Google Shape;228;p33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33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p3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3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7" name="Google Shape;237;p3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3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0" name="Google Shape;240;p34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1" name="Google Shape;241;p3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ull Image" showMasterSp="0">
  <p:cSld name="Title and Full Image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/>
          <p:nvPr>
            <p:ph idx="2" type="pic"/>
          </p:nvPr>
        </p:nvSpPr>
        <p:spPr>
          <a:xfrm>
            <a:off x="0" y="1143000"/>
            <a:ext cx="12192000" cy="5715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35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46" name="Google Shape;246;p35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w to use colors" showMasterSp="0">
  <p:cSld name="How to use colors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6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6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1" name="Google Shape;251;p3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3" name="Google Shape;253;p36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54" name="Google Shape;254;p36"/>
          <p:cNvGrpSpPr/>
          <p:nvPr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255" name="Google Shape;255;p36"/>
            <p:cNvSpPr/>
            <p:nvPr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6"/>
            <p:cNvSpPr/>
            <p:nvPr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6"/>
            <p:cNvSpPr/>
            <p:nvPr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6"/>
            <p:cNvSpPr/>
            <p:nvPr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6"/>
            <p:cNvSpPr/>
            <p:nvPr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6"/>
            <p:cNvSpPr txBox="1"/>
            <p:nvPr/>
          </p:nvSpPr>
          <p:spPr>
            <a:xfrm>
              <a:off x="382104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61" name="Google Shape;261;p36"/>
            <p:cNvSpPr txBox="1"/>
            <p:nvPr/>
          </p:nvSpPr>
          <p:spPr>
            <a:xfrm>
              <a:off x="12502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62" name="Google Shape;262;p36"/>
            <p:cNvSpPr txBox="1"/>
            <p:nvPr/>
          </p:nvSpPr>
          <p:spPr>
            <a:xfrm>
              <a:off x="2106732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63" name="Google Shape;263;p36"/>
            <p:cNvSpPr txBox="1"/>
            <p:nvPr/>
          </p:nvSpPr>
          <p:spPr>
            <a:xfrm>
              <a:off x="297483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64" name="Google Shape;264;p36"/>
            <p:cNvSpPr txBox="1"/>
            <p:nvPr/>
          </p:nvSpPr>
          <p:spPr>
            <a:xfrm>
              <a:off x="3854509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grpSp>
        <p:nvGrpSpPr>
          <p:cNvPr id="265" name="Google Shape;265;p36"/>
          <p:cNvGrpSpPr/>
          <p:nvPr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6" name="Google Shape;266;p36"/>
            <p:cNvSpPr/>
            <p:nvPr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6"/>
            <p:cNvSpPr/>
            <p:nvPr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6"/>
            <p:cNvSpPr/>
            <p:nvPr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6"/>
            <p:cNvSpPr/>
            <p:nvPr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6"/>
            <p:cNvSpPr/>
            <p:nvPr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6"/>
            <p:cNvSpPr txBox="1"/>
            <p:nvPr/>
          </p:nvSpPr>
          <p:spPr>
            <a:xfrm>
              <a:off x="6794478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72" name="Google Shape;272;p36"/>
            <p:cNvSpPr txBox="1"/>
            <p:nvPr/>
          </p:nvSpPr>
          <p:spPr>
            <a:xfrm>
              <a:off x="7662580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73" name="Google Shape;273;p36"/>
            <p:cNvSpPr txBox="1"/>
            <p:nvPr/>
          </p:nvSpPr>
          <p:spPr>
            <a:xfrm>
              <a:off x="85191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74" name="Google Shape;274;p36"/>
            <p:cNvSpPr txBox="1"/>
            <p:nvPr/>
          </p:nvSpPr>
          <p:spPr>
            <a:xfrm>
              <a:off x="9387207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75" name="Google Shape;275;p36"/>
            <p:cNvSpPr txBox="1"/>
            <p:nvPr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276" name="Google Shape;276;p36"/>
          <p:cNvSpPr txBox="1"/>
          <p:nvPr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font size -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18pt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weight -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(when used on background colors, for best accessibility).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Dark Gray </a:t>
            </a:r>
            <a:r>
              <a:rPr b="1" i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#333333 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on Accent 1 and Accent 2.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White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#FFFFFF 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</a:t>
            </a: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Accent 3, Accent 4, and Accent 5.</a:t>
            </a:r>
            <a:endParaRPr/>
          </a:p>
        </p:txBody>
      </p:sp>
      <p:sp>
        <p:nvSpPr>
          <p:cNvPr id="277" name="Google Shape;277;p3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6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7243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5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oastmasters International" id="128" name="Google Shape;128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18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2.jp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4.jpg"/><Relationship Id="rId5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toastmasters.org/resources/club-leadership-handbook" TargetMode="External"/><Relationship Id="rId4" Type="http://schemas.openxmlformats.org/officeDocument/2006/relationships/hyperlink" Target="http://www.toastmasters.org/200" TargetMode="External"/><Relationship Id="rId5" Type="http://schemas.openxmlformats.org/officeDocument/2006/relationships/hyperlink" Target="http://www.toastmasters.org/policies" TargetMode="External"/><Relationship Id="rId6" Type="http://schemas.openxmlformats.org/officeDocument/2006/relationships/hyperlink" Target="http://www.toastmasters.org/1111" TargetMode="External"/><Relationship Id="rId7" Type="http://schemas.openxmlformats.org/officeDocument/2006/relationships/hyperlink" Target="http://www.toastmasters.org/1111C" TargetMode="External"/><Relationship Id="rId8" Type="http://schemas.openxmlformats.org/officeDocument/2006/relationships/hyperlink" Target="http://www.toastmasters.org/speechcraft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7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E9F"/>
              </a:buClr>
              <a:buSzPts val="4500"/>
              <a:buNone/>
            </a:pPr>
            <a:r>
              <a:rPr lang="en-US">
                <a:solidFill>
                  <a:srgbClr val="FEEE9F"/>
                </a:solidFill>
              </a:rPr>
              <a:t>President</a:t>
            </a:r>
            <a:endParaRPr/>
          </a:p>
        </p:txBody>
      </p:sp>
      <p:sp>
        <p:nvSpPr>
          <p:cNvPr id="284" name="Google Shape;284;p37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Club Officer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91" name="Google Shape;291;p38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President Responsibilities </a:t>
            </a:r>
            <a:endParaRPr/>
          </a:p>
        </p:txBody>
      </p:sp>
      <p:pic>
        <p:nvPicPr>
          <p:cNvPr id="292" name="Google Shape;292;p38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8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President Role</a:t>
            </a:r>
            <a:endParaRPr/>
          </a:p>
        </p:txBody>
      </p:sp>
      <p:pic>
        <p:nvPicPr>
          <p:cNvPr id="294" name="Google Shape;294;p38"/>
          <p:cNvPicPr preferRelativeResize="0"/>
          <p:nvPr>
            <p:ph idx="7" type="pic"/>
          </p:nvPr>
        </p:nvPicPr>
        <p:blipFill rotWithShape="1">
          <a:blip r:embed="rId4">
            <a:alphaModFix/>
          </a:blip>
          <a:srcRect b="0" l="12379" r="12379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8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President Resources</a:t>
            </a:r>
            <a:endParaRPr/>
          </a:p>
        </p:txBody>
      </p:sp>
      <p:sp>
        <p:nvSpPr>
          <p:cNvPr id="296" name="Google Shape;296;p38"/>
          <p:cNvSpPr/>
          <p:nvPr/>
        </p:nvSpPr>
        <p:spPr>
          <a:xfrm>
            <a:off x="14904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97" name="Google Shape;297;p38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12401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8"/>
          <p:cNvSpPr/>
          <p:nvPr/>
        </p:nvSpPr>
        <p:spPr>
          <a:xfrm>
            <a:off x="4922310" y="4024186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99" name="Google Shape;299;p38"/>
          <p:cNvSpPr/>
          <p:nvPr/>
        </p:nvSpPr>
        <p:spPr>
          <a:xfrm>
            <a:off x="8348226" y="4024186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F5F5F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Session Objectives</a:t>
            </a:r>
            <a:endParaRPr/>
          </a:p>
        </p:txBody>
      </p:sp>
      <p:sp>
        <p:nvSpPr>
          <p:cNvPr id="306" name="Google Shape;306;p3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your role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Fulfill your responsibilities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resources that help you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5" r="1329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0"/>
          <p:cNvPicPr preferRelativeResize="0"/>
          <p:nvPr/>
        </p:nvPicPr>
        <p:blipFill rotWithShape="1">
          <a:blip r:embed="rId3">
            <a:alphaModFix/>
          </a:blip>
          <a:srcRect b="37528" l="0" r="0" t="0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President Role</a:t>
            </a:r>
            <a:endParaRPr/>
          </a:p>
        </p:txBody>
      </p:sp>
      <p:sp>
        <p:nvSpPr>
          <p:cNvPr id="314" name="Google Shape;314;p40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President Responsibilities </a:t>
            </a:r>
            <a:endParaRPr/>
          </a:p>
        </p:txBody>
      </p:sp>
      <p:pic>
        <p:nvPicPr>
          <p:cNvPr id="320" name="Google Shape;320;p4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401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2" name="Google Shape;322;p4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Outside the Club Meeting</a:t>
            </a:r>
            <a:endParaRPr/>
          </a:p>
        </p:txBody>
      </p:sp>
      <p:pic>
        <p:nvPicPr>
          <p:cNvPr id="323" name="Google Shape;323;p41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5" name="Google Shape;325;p4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Club Meeting</a:t>
            </a:r>
            <a:endParaRPr/>
          </a:p>
        </p:txBody>
      </p:sp>
      <p:pic>
        <p:nvPicPr>
          <p:cNvPr id="326" name="Google Shape;326;p41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8" name="Google Shape;328;p4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Executive Committee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The Club Meeting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4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Upon Arrival at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4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3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Before Club Meetings</a:t>
            </a:r>
            <a:endParaRPr/>
          </a:p>
        </p:txBody>
      </p:sp>
      <p:sp>
        <p:nvSpPr>
          <p:cNvPr id="341" name="Google Shape;341;p43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Ask VPE about special recognition or member inductions.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 the business portion of the meeting.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parliamentary procedure.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2" name="Google Shape;342;p4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4"/>
          <p:cNvSpPr txBox="1"/>
          <p:nvPr>
            <p:ph type="title"/>
          </p:nvPr>
        </p:nvSpPr>
        <p:spPr>
          <a:xfrm>
            <a:off x="277934" y="178815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Upon Arrival at Club Meetings</a:t>
            </a:r>
            <a:endParaRPr/>
          </a:p>
        </p:txBody>
      </p:sp>
      <p:sp>
        <p:nvSpPr>
          <p:cNvPr id="348" name="Google Shape;348;p44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the meeting agenda.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Greet guests and members.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p4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5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/>
          </a:p>
        </p:txBody>
      </p:sp>
      <p:sp>
        <p:nvSpPr>
          <p:cNvPr id="355" name="Google Shape;355;p45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Call the meeting to order.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Introduce guests.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Explain the meeting’s events.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Conduct the business portion </a:t>
            </a:r>
            <a:br>
              <a:rPr lang="en-US"/>
            </a:b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the meeting.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Provide information for next meeting.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4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6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/>
          </a:p>
        </p:txBody>
      </p:sp>
      <p:sp>
        <p:nvSpPr>
          <p:cNvPr id="362" name="Google Shape;362;p46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Make any announcements.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Adjourn the meeting.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4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7255" r="735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7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7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and vote at council meetings.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and vote at the Annual </a:t>
            </a:r>
            <a:br>
              <a:rPr lang="en-US"/>
            </a:b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Business Meeting</a:t>
            </a:r>
            <a:r>
              <a:rPr lang="en-US">
                <a:solidFill>
                  <a:srgbClr val="000000"/>
                </a:solidFill>
              </a:rPr>
              <a:t> or Appoint a Proxy to attend on Club’s behalf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Appoint the audit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Appoint the nominating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0" name="Google Shape;370;p4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8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48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Receive official correspondence from World Headquarters.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Schedule and chair executive committee meetings.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 and improve club leadership.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Oversee</a:t>
            </a: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Club administration.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7" name="Google Shape;377;p4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49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Advance club and member achievement.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Interact effectively with other organization levels.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4" name="Google Shape;384;p4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0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The Executive </a:t>
            </a:r>
            <a:r>
              <a:rPr lang="en-US"/>
              <a:t>C</a:t>
            </a: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ommittee</a:t>
            </a:r>
            <a:endParaRPr/>
          </a:p>
        </p:txBody>
      </p:sp>
      <p:sp>
        <p:nvSpPr>
          <p:cNvPr id="390" name="Google Shape;390;p50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Oversee the executive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Ensure the executive committee </a:t>
            </a:r>
            <a:br>
              <a:rPr lang="en-US"/>
            </a:b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completes its duties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5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2903" r="1707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1"/>
          <p:cNvSpPr txBox="1"/>
          <p:nvPr>
            <p:ph type="title"/>
          </p:nvPr>
        </p:nvSpPr>
        <p:spPr>
          <a:xfrm>
            <a:off x="109425" y="0"/>
            <a:ext cx="6900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Executive Committee</a:t>
            </a:r>
            <a:r>
              <a:rPr lang="en-US" sz="3400"/>
              <a:t> D</a:t>
            </a: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uties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51"/>
          <p:cNvSpPr txBox="1"/>
          <p:nvPr>
            <p:ph idx="1" type="body"/>
          </p:nvPr>
        </p:nvSpPr>
        <p:spPr>
          <a:xfrm>
            <a:off x="0" y="1535080"/>
            <a:ext cx="54984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743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3052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 a club budget.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74340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rgbClr val="063052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Complete a Club Success Plan.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74340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rgbClr val="063052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Strategize for success in the Distinguished Club Program.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74340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rgbClr val="063052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 and oversee other club committees as necessary.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8" name="Google Shape;398;p5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2"/>
          <p:cNvSpPr txBox="1"/>
          <p:nvPr>
            <p:ph type="title"/>
          </p:nvPr>
        </p:nvSpPr>
        <p:spPr>
          <a:xfrm>
            <a:off x="277934" y="132000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How to Fulfill the President Responsibilities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5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5" name="Google Shape;405;p5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3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3"/>
          <p:cNvSpPr txBox="1"/>
          <p:nvPr>
            <p:ph type="title"/>
          </p:nvPr>
        </p:nvSpPr>
        <p:spPr>
          <a:xfrm>
            <a:off x="277934" y="17294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President Responsibility Action Plan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5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will you fulfill this responsibility?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will each action be completed?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is available to help you?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materials and resources can you use?</a:t>
            </a: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Google Shape;412;p5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5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8760" l="0" r="0" t="18760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54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President Resources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5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Getting Started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55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district -sponsored club -officer training program.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 materials.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outgoing executive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outgoing president.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current executive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Google Shape;425;p5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282" r="24328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6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Additional Resources</a:t>
            </a:r>
            <a:endParaRPr/>
          </a:p>
        </p:txBody>
      </p:sp>
      <p:sp>
        <p:nvSpPr>
          <p:cNvPr id="431" name="Google Shape;431;p56"/>
          <p:cNvSpPr txBox="1"/>
          <p:nvPr/>
        </p:nvSpPr>
        <p:spPr>
          <a:xfrm>
            <a:off x="277934" y="1535080"/>
            <a:ext cx="9798754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9400" lvl="0" marL="4575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56"/>
          <p:cNvSpPr txBox="1"/>
          <p:nvPr/>
        </p:nvSpPr>
        <p:spPr>
          <a:xfrm>
            <a:off x="351066" y="1443650"/>
            <a:ext cx="111744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Club Leadership Handbook - </a:t>
            </a:r>
            <a:r>
              <a:rPr lang="en-US" sz="2200" u="sng">
                <a:solidFill>
                  <a:schemeClr val="hlink"/>
                </a:solidFill>
                <a:hlinkClick r:id="rId3"/>
              </a:rPr>
              <a:t>www.toastmasters.org/resources/club-leadership-handbook</a:t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Chairman (Item 200) </a:t>
            </a:r>
            <a:r>
              <a:rPr lang="en-US" sz="2200" u="sng">
                <a:solidFill>
                  <a:schemeClr val="hlink"/>
                </a:solidFill>
                <a:hlinkClick r:id="rId4"/>
              </a:rPr>
              <a:t>www.toastmasters.org/200</a:t>
            </a:r>
            <a:endParaRPr sz="2200"/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Club Constitution for Clubs of Toastmasters International </a:t>
            </a:r>
            <a:r>
              <a:rPr lang="en-US" sz="2200" u="sng">
                <a:solidFill>
                  <a:schemeClr val="hlink"/>
                </a:solidFill>
                <a:hlinkClick r:id="rId5"/>
              </a:rPr>
              <a:t>www.toastmasters.org/policies</a:t>
            </a:r>
            <a:endParaRPr sz="2200"/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Distinguished Club Program and Club Success Plan (Item 1111) </a:t>
            </a:r>
            <a:r>
              <a:rPr lang="en-US" sz="2200" u="sng">
                <a:solidFill>
                  <a:schemeClr val="hlink"/>
                </a:solidFill>
                <a:hlinkClick r:id="rId6"/>
              </a:rPr>
              <a:t>www.toastmasters.org/1111</a:t>
            </a:r>
            <a:endParaRPr sz="2200"/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Distinguished Club Program Goals (Item 1111C) </a:t>
            </a:r>
            <a:r>
              <a:rPr lang="en-US" sz="2200" u="sng">
                <a:solidFill>
                  <a:schemeClr val="hlink"/>
                </a:solidFill>
                <a:hlinkClick r:id="rId7"/>
              </a:rPr>
              <a:t>www.toastmasters.org/1111C</a:t>
            </a:r>
            <a:endParaRPr sz="2200"/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Speechcraft information </a:t>
            </a:r>
            <a:r>
              <a:rPr lang="en-US" sz="2200" u="sng">
                <a:solidFill>
                  <a:schemeClr val="hlink"/>
                </a:solidFill>
                <a:hlinkClick r:id="rId8"/>
              </a:rPr>
              <a:t>www.toastmasters.org/speechcraft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7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Questions?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8"/>
          <p:cNvSpPr txBox="1"/>
          <p:nvPr>
            <p:ph type="ctrTitle"/>
          </p:nvPr>
        </p:nvSpPr>
        <p:spPr>
          <a:xfrm>
            <a:off x="1524000" y="2359916"/>
            <a:ext cx="914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All The Best!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