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3"/>
    <p:sldMasterId id="214748368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6858000" cy="9144000"/>
  <p:embeddedFontLst>
    <p:embeddedFont>
      <p:font typeface="Open Sans SemiBold"/>
      <p:regular r:id="rId28"/>
      <p:bold r:id="rId29"/>
      <p:italic r:id="rId30"/>
      <p:boldItalic r:id="rId31"/>
    </p:embeddedFont>
    <p:embeddedFont>
      <p:font typeface="Open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OpenSansSemiBold-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SemiBold-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penSansSemiBold-boldItalic.fntdata"/><Relationship Id="rId30" Type="http://schemas.openxmlformats.org/officeDocument/2006/relationships/font" Target="fonts/OpenSansSemiBold-italic.fntdata"/><Relationship Id="rId11" Type="http://schemas.openxmlformats.org/officeDocument/2006/relationships/slide" Target="slides/slide6.xml"/><Relationship Id="rId33" Type="http://schemas.openxmlformats.org/officeDocument/2006/relationships/font" Target="fonts/OpenSans-bold.fntdata"/><Relationship Id="rId10" Type="http://schemas.openxmlformats.org/officeDocument/2006/relationships/slide" Target="slides/slide5.xml"/><Relationship Id="rId32" Type="http://schemas.openxmlformats.org/officeDocument/2006/relationships/font" Target="fonts/OpenSans-regular.fntdata"/><Relationship Id="rId13" Type="http://schemas.openxmlformats.org/officeDocument/2006/relationships/slide" Target="slides/slide8.xml"/><Relationship Id="rId35" Type="http://schemas.openxmlformats.org/officeDocument/2006/relationships/font" Target="fonts/OpenSans-boldItalic.fntdata"/><Relationship Id="rId12" Type="http://schemas.openxmlformats.org/officeDocument/2006/relationships/slide" Target="slides/slide7.xml"/><Relationship Id="rId34" Type="http://schemas.openxmlformats.org/officeDocument/2006/relationships/font" Target="fonts/OpenSans-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1" name="Google Shape;281;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p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4" name="Google Shape;29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9" name="Google Shape;30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6" name="Google Shape;31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f47030998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2" name="Google Shape;322;gf47030998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9" name="Google Shape;32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3" name="Google Shape;34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0" name="Google Shape;35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4" name="Google Shape;36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13c415e645f_2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1" name="Google Shape;371;g13c415e645f_2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13c415e645f_2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g13c415e645f_2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5" name="Google Shape;38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2" name="Google Shape;39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9" name="Google Shape;39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6" name="Google Shape;40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3" name="Google Shape;41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0" name="Google Shape;42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6" name="Google Shape;42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2" name="Google Shape;43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13cc1de5d2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7" name="Google Shape;437;g13cc1de5d2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7" name="Shape 17"/>
        <p:cNvGrpSpPr/>
        <p:nvPr/>
      </p:nvGrpSpPr>
      <p:grpSpPr>
        <a:xfrm>
          <a:off x="0" y="0"/>
          <a:ext cx="0" cy="0"/>
          <a:chOff x="0" y="0"/>
          <a:chExt cx="0" cy="0"/>
        </a:xfrm>
      </p:grpSpPr>
      <p:sp>
        <p:nvSpPr>
          <p:cNvPr id="18" name="Google Shape;18;p2"/>
          <p:cNvSpPr/>
          <p:nvPr/>
        </p:nvSpPr>
        <p:spPr>
          <a:xfrm rot="10800000">
            <a:off x="-1" y="0"/>
            <a:ext cx="12192000" cy="6858000"/>
          </a:xfrm>
          <a:prstGeom prst="rect">
            <a:avLst/>
          </a:prstGeom>
          <a:gradFill>
            <a:gsLst>
              <a:gs pos="0">
                <a:srgbClr val="571D29"/>
              </a:gs>
              <a:gs pos="73000">
                <a:srgbClr val="772432"/>
              </a:gs>
              <a:gs pos="100000">
                <a:srgbClr val="77243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 name="Google Shape;19;p2"/>
          <p:cNvSpPr txBox="1"/>
          <p:nvPr>
            <p:ph type="ctrTitle"/>
          </p:nvPr>
        </p:nvSpPr>
        <p:spPr>
          <a:xfrm>
            <a:off x="1524000" y="3200400"/>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500"/>
              <a:buNone/>
              <a:defRPr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 type="subTitle"/>
          </p:nvPr>
        </p:nvSpPr>
        <p:spPr>
          <a:xfrm>
            <a:off x="1524000" y="4195570"/>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cxnSp>
        <p:nvCxnSpPr>
          <p:cNvPr id="21" name="Google Shape;21;p2"/>
          <p:cNvCxnSpPr/>
          <p:nvPr/>
        </p:nvCxnSpPr>
        <p:spPr>
          <a:xfrm>
            <a:off x="1422400" y="2743200"/>
            <a:ext cx="9347200" cy="0"/>
          </a:xfrm>
          <a:prstGeom prst="straightConnector1">
            <a:avLst/>
          </a:prstGeom>
          <a:noFill/>
          <a:ln cap="flat" cmpd="sng" w="9525">
            <a:solidFill>
              <a:schemeClr val="lt1"/>
            </a:solidFill>
            <a:prstDash val="solid"/>
            <a:miter lim="800000"/>
            <a:headEnd len="sm" w="sm" type="none"/>
            <a:tailEnd len="sm" w="sm" type="none"/>
          </a:ln>
        </p:spPr>
      </p:cxnSp>
      <p:pic>
        <p:nvPicPr>
          <p:cNvPr id="22" name="Google Shape;22;p2"/>
          <p:cNvPicPr preferRelativeResize="0"/>
          <p:nvPr/>
        </p:nvPicPr>
        <p:blipFill rotWithShape="1">
          <a:blip r:embed="rId2">
            <a:alphaModFix/>
          </a:blip>
          <a:srcRect b="0" l="0" r="0" t="0"/>
          <a:stretch/>
        </p:blipFill>
        <p:spPr>
          <a:xfrm>
            <a:off x="4706113" y="1830811"/>
            <a:ext cx="2775881" cy="42976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Images">
  <p:cSld name="Title and 3 Images">
    <p:spTree>
      <p:nvGrpSpPr>
        <p:cNvPr id="23" name="Shape 23"/>
        <p:cNvGrpSpPr/>
        <p:nvPr/>
      </p:nvGrpSpPr>
      <p:grpSpPr>
        <a:xfrm>
          <a:off x="0" y="0"/>
          <a:ext cx="0" cy="0"/>
          <a:chOff x="0" y="0"/>
          <a:chExt cx="0" cy="0"/>
        </a:xfrm>
      </p:grpSpPr>
      <p:sp>
        <p:nvSpPr>
          <p:cNvPr id="24" name="Google Shape;24;p3"/>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p:nvPr>
            <p:ph idx="2" type="pic"/>
          </p:nvPr>
        </p:nvSpPr>
        <p:spPr>
          <a:xfrm>
            <a:off x="4928245" y="1953118"/>
            <a:ext cx="2335511" cy="2071068"/>
          </a:xfrm>
          <a:prstGeom prst="rect">
            <a:avLst/>
          </a:prstGeom>
          <a:noFill/>
          <a:ln>
            <a:noFill/>
          </a:ln>
        </p:spPr>
      </p:sp>
      <p:sp>
        <p:nvSpPr>
          <p:cNvPr id="26" name="Google Shape;26;p3"/>
          <p:cNvSpPr/>
          <p:nvPr>
            <p:ph idx="1" type="body"/>
          </p:nvPr>
        </p:nvSpPr>
        <p:spPr>
          <a:xfrm>
            <a:off x="4922310" y="4024190"/>
            <a:ext cx="2347380" cy="1365954"/>
          </a:xfrm>
          <a:prstGeom prst="roundRect">
            <a:avLst>
              <a:gd fmla="val 942" name="adj"/>
            </a:avLst>
          </a:prstGeom>
          <a:solidFill>
            <a:schemeClr val="lt1">
              <a:alpha val="9411"/>
            </a:schemeClr>
          </a:solidFill>
          <a:ln>
            <a:noFill/>
          </a:ln>
          <a:effectLst>
            <a:outerShdw blurRad="38100" rotWithShape="0" algn="tl" dir="5400000" dist="12700">
              <a:srgbClr val="000000">
                <a:alpha val="34509"/>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7" name="Google Shape;27;p3"/>
          <p:cNvSpPr txBox="1"/>
          <p:nvPr>
            <p:ph idx="3" type="body"/>
          </p:nvPr>
        </p:nvSpPr>
        <p:spPr>
          <a:xfrm>
            <a:off x="508887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SemiBold"/>
                <a:ea typeface="Open Sans SemiBold"/>
                <a:cs typeface="Open Sans SemiBold"/>
                <a:sym typeface="Open Sans SemiBold"/>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SemiBold"/>
                <a:ea typeface="Open Sans SemiBold"/>
                <a:cs typeface="Open Sans SemiBold"/>
                <a:sym typeface="Open Sans SemiBold"/>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8" name="Google Shape;28;p3"/>
          <p:cNvSpPr/>
          <p:nvPr>
            <p:ph idx="4" type="pic"/>
          </p:nvPr>
        </p:nvSpPr>
        <p:spPr>
          <a:xfrm>
            <a:off x="1490460" y="1953118"/>
            <a:ext cx="2335511" cy="2071068"/>
          </a:xfrm>
          <a:prstGeom prst="rect">
            <a:avLst/>
          </a:prstGeom>
          <a:noFill/>
          <a:ln>
            <a:noFill/>
          </a:ln>
        </p:spPr>
      </p:sp>
      <p:sp>
        <p:nvSpPr>
          <p:cNvPr id="29" name="Google Shape;29;p3"/>
          <p:cNvSpPr/>
          <p:nvPr>
            <p:ph idx="5" type="body"/>
          </p:nvPr>
        </p:nvSpPr>
        <p:spPr>
          <a:xfrm>
            <a:off x="1484525" y="4024190"/>
            <a:ext cx="2347380" cy="1365954"/>
          </a:xfrm>
          <a:prstGeom prst="roundRect">
            <a:avLst>
              <a:gd fmla="val 942" name="adj"/>
            </a:avLst>
          </a:prstGeom>
          <a:solidFill>
            <a:schemeClr val="lt1">
              <a:alpha val="9411"/>
            </a:schemeClr>
          </a:solidFill>
          <a:ln>
            <a:noFill/>
          </a:ln>
          <a:effectLst>
            <a:outerShdw blurRad="38100" rotWithShape="0" algn="tl" dir="5400000" dist="12700">
              <a:srgbClr val="000000">
                <a:alpha val="34509"/>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rgbClr val="F5F5F5"/>
              </a:buClr>
              <a:buSzPts val="1800"/>
              <a:buFont typeface="Arial"/>
              <a:buNone/>
              <a:defRPr sz="1800">
                <a:solidFill>
                  <a:srgbClr val="F5F5F5"/>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 name="Google Shape;30;p3"/>
          <p:cNvSpPr txBox="1"/>
          <p:nvPr>
            <p:ph idx="6" type="body"/>
          </p:nvPr>
        </p:nvSpPr>
        <p:spPr>
          <a:xfrm>
            <a:off x="1651094"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SemiBold"/>
                <a:ea typeface="Open Sans SemiBold"/>
                <a:cs typeface="Open Sans SemiBold"/>
                <a:sym typeface="Open Sans SemiBold"/>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SemiBold"/>
                <a:ea typeface="Open Sans SemiBold"/>
                <a:cs typeface="Open Sans SemiBold"/>
                <a:sym typeface="Open Sans SemiBold"/>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1" name="Google Shape;31;p3"/>
          <p:cNvSpPr/>
          <p:nvPr>
            <p:ph idx="7" type="pic"/>
          </p:nvPr>
        </p:nvSpPr>
        <p:spPr>
          <a:xfrm>
            <a:off x="8360095" y="1953118"/>
            <a:ext cx="2335511" cy="2071068"/>
          </a:xfrm>
          <a:prstGeom prst="rect">
            <a:avLst/>
          </a:prstGeom>
          <a:noFill/>
          <a:ln>
            <a:noFill/>
          </a:ln>
        </p:spPr>
      </p:sp>
      <p:sp>
        <p:nvSpPr>
          <p:cNvPr id="32" name="Google Shape;32;p3"/>
          <p:cNvSpPr/>
          <p:nvPr>
            <p:ph idx="8" type="body"/>
          </p:nvPr>
        </p:nvSpPr>
        <p:spPr>
          <a:xfrm>
            <a:off x="8354160" y="4024190"/>
            <a:ext cx="2347380" cy="1365954"/>
          </a:xfrm>
          <a:prstGeom prst="roundRect">
            <a:avLst>
              <a:gd fmla="val 942" name="adj"/>
            </a:avLst>
          </a:prstGeom>
          <a:solidFill>
            <a:schemeClr val="lt1">
              <a:alpha val="9411"/>
            </a:schemeClr>
          </a:solidFill>
          <a:ln>
            <a:noFill/>
          </a:ln>
          <a:effectLst>
            <a:outerShdw blurRad="38100" rotWithShape="0" algn="tl" dir="5400000" dist="12700">
              <a:srgbClr val="000000">
                <a:alpha val="34509"/>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3" name="Google Shape;33;p3"/>
          <p:cNvSpPr txBox="1"/>
          <p:nvPr>
            <p:ph idx="9" type="body"/>
          </p:nvPr>
        </p:nvSpPr>
        <p:spPr>
          <a:xfrm>
            <a:off x="852072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SemiBold"/>
                <a:ea typeface="Open Sans SemiBold"/>
                <a:cs typeface="Open Sans SemiBold"/>
                <a:sym typeface="Open Sans SemiBold"/>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SemiBold"/>
                <a:ea typeface="Open Sans SemiBold"/>
                <a:cs typeface="Open Sans SemiBold"/>
                <a:sym typeface="Open Sans SemiBold"/>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4" name="Google Shape;34;p3"/>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acer Slide" showMasterSp="0">
  <p:cSld name="Spacer Slide">
    <p:spTree>
      <p:nvGrpSpPr>
        <p:cNvPr id="35" name="Shape 35"/>
        <p:cNvGrpSpPr/>
        <p:nvPr/>
      </p:nvGrpSpPr>
      <p:grpSpPr>
        <a:xfrm>
          <a:off x="0" y="0"/>
          <a:ext cx="0" cy="0"/>
          <a:chOff x="0" y="0"/>
          <a:chExt cx="0" cy="0"/>
        </a:xfrm>
      </p:grpSpPr>
      <p:sp>
        <p:nvSpPr>
          <p:cNvPr id="36" name="Google Shape;36;p4"/>
          <p:cNvSpPr/>
          <p:nvPr/>
        </p:nvSpPr>
        <p:spPr>
          <a:xfrm rot="10800000">
            <a:off x="-1" y="0"/>
            <a:ext cx="12192000" cy="6858000"/>
          </a:xfrm>
          <a:prstGeom prst="rect">
            <a:avLst/>
          </a:prstGeom>
          <a:gradFill>
            <a:gsLst>
              <a:gs pos="0">
                <a:srgbClr val="571D29"/>
              </a:gs>
              <a:gs pos="73000">
                <a:srgbClr val="772432"/>
              </a:gs>
              <a:gs pos="100000">
                <a:srgbClr val="77243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 name="Google Shape;37;p4"/>
          <p:cNvSpPr/>
          <p:nvPr/>
        </p:nvSpPr>
        <p:spPr>
          <a:xfrm>
            <a:off x="0" y="6212926"/>
            <a:ext cx="12192000" cy="645074"/>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8" name="Google Shape;38;p4"/>
          <p:cNvPicPr preferRelativeResize="0"/>
          <p:nvPr/>
        </p:nvPicPr>
        <p:blipFill rotWithShape="1">
          <a:blip r:embed="rId2">
            <a:alphaModFix/>
          </a:blip>
          <a:srcRect b="0" l="0" r="0" t="0"/>
          <a:stretch/>
        </p:blipFill>
        <p:spPr>
          <a:xfrm>
            <a:off x="392430" y="6410997"/>
            <a:ext cx="1607820" cy="248927"/>
          </a:xfrm>
          <a:prstGeom prst="rect">
            <a:avLst/>
          </a:prstGeom>
          <a:noFill/>
          <a:ln>
            <a:noFill/>
          </a:ln>
        </p:spPr>
      </p:pic>
      <p:sp>
        <p:nvSpPr>
          <p:cNvPr id="39" name="Google Shape;39;p4"/>
          <p:cNvSpPr txBox="1"/>
          <p:nvPr>
            <p:ph type="ctrTitle"/>
          </p:nvPr>
        </p:nvSpPr>
        <p:spPr>
          <a:xfrm>
            <a:off x="1524000" y="2359916"/>
            <a:ext cx="9144000" cy="73152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5400"/>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4"/>
          <p:cNvSpPr txBox="1"/>
          <p:nvPr>
            <p:ph idx="1" type="subTitle"/>
          </p:nvPr>
        </p:nvSpPr>
        <p:spPr>
          <a:xfrm>
            <a:off x="1524000" y="3358503"/>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3600"/>
              <a:buNone/>
              <a:defRPr sz="36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41" name="Shape 41"/>
        <p:cNvGrpSpPr/>
        <p:nvPr/>
      </p:nvGrpSpPr>
      <p:grpSpPr>
        <a:xfrm>
          <a:off x="0" y="0"/>
          <a:ext cx="0" cy="0"/>
          <a:chOff x="0" y="0"/>
          <a:chExt cx="0" cy="0"/>
        </a:xfrm>
      </p:grpSpPr>
      <p:sp>
        <p:nvSpPr>
          <p:cNvPr id="42" name="Google Shape;42;p5"/>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5"/>
          <p:cNvSpPr txBox="1"/>
          <p:nvPr>
            <p:ph idx="1" type="body"/>
          </p:nvPr>
        </p:nvSpPr>
        <p:spPr>
          <a:xfrm>
            <a:off x="277933" y="1520042"/>
            <a:ext cx="11647367" cy="43582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4" name="Google Shape;44;p5"/>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ntent">
  <p:cSld name="Title and Two Content">
    <p:spTree>
      <p:nvGrpSpPr>
        <p:cNvPr id="45" name="Shape 45"/>
        <p:cNvGrpSpPr/>
        <p:nvPr/>
      </p:nvGrpSpPr>
      <p:grpSpPr>
        <a:xfrm>
          <a:off x="0" y="0"/>
          <a:ext cx="0" cy="0"/>
          <a:chOff x="0" y="0"/>
          <a:chExt cx="0" cy="0"/>
        </a:xfrm>
      </p:grpSpPr>
      <p:sp>
        <p:nvSpPr>
          <p:cNvPr id="46" name="Google Shape;46;p6"/>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6"/>
          <p:cNvSpPr txBox="1"/>
          <p:nvPr>
            <p:ph idx="1" type="body"/>
          </p:nvPr>
        </p:nvSpPr>
        <p:spPr>
          <a:xfrm>
            <a:off x="277934" y="1535081"/>
            <a:ext cx="5641848"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8" name="Google Shape;48;p6"/>
          <p:cNvSpPr txBox="1"/>
          <p:nvPr>
            <p:ph idx="2" type="body"/>
          </p:nvPr>
        </p:nvSpPr>
        <p:spPr>
          <a:xfrm>
            <a:off x="6275268" y="1535081"/>
            <a:ext cx="5638800"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9" name="Google Shape;49;p6"/>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Comparison" type="twoTxTwoObj">
  <p:cSld name="TWO_OBJECTS_WITH_TEXT">
    <p:spTree>
      <p:nvGrpSpPr>
        <p:cNvPr id="50" name="Shape 50"/>
        <p:cNvGrpSpPr/>
        <p:nvPr/>
      </p:nvGrpSpPr>
      <p:grpSpPr>
        <a:xfrm>
          <a:off x="0" y="0"/>
          <a:ext cx="0" cy="0"/>
          <a:chOff x="0" y="0"/>
          <a:chExt cx="0" cy="0"/>
        </a:xfrm>
      </p:grpSpPr>
      <p:sp>
        <p:nvSpPr>
          <p:cNvPr id="51" name="Google Shape;51;p7"/>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 type="body"/>
          </p:nvPr>
        </p:nvSpPr>
        <p:spPr>
          <a:xfrm>
            <a:off x="277934" y="1222717"/>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3" name="Google Shape;53;p7"/>
          <p:cNvSpPr txBox="1"/>
          <p:nvPr>
            <p:ph idx="2" type="body"/>
          </p:nvPr>
        </p:nvSpPr>
        <p:spPr>
          <a:xfrm>
            <a:off x="277934" y="2046628"/>
            <a:ext cx="5641848" cy="382077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4" name="Google Shape;54;p7"/>
          <p:cNvSpPr txBox="1"/>
          <p:nvPr>
            <p:ph idx="3" type="body"/>
          </p:nvPr>
        </p:nvSpPr>
        <p:spPr>
          <a:xfrm>
            <a:off x="6283452" y="1222717"/>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5" name="Google Shape;55;p7"/>
          <p:cNvSpPr txBox="1"/>
          <p:nvPr>
            <p:ph idx="4" type="body"/>
          </p:nvPr>
        </p:nvSpPr>
        <p:spPr>
          <a:xfrm>
            <a:off x="6283452" y="2046628"/>
            <a:ext cx="5641848" cy="382077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6" name="Google Shape;56;p7"/>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8"/>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8"/>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ntent">
  <p:cSld name="Title and Three Content">
    <p:spTree>
      <p:nvGrpSpPr>
        <p:cNvPr id="60" name="Shape 60"/>
        <p:cNvGrpSpPr/>
        <p:nvPr/>
      </p:nvGrpSpPr>
      <p:grpSpPr>
        <a:xfrm>
          <a:off x="0" y="0"/>
          <a:ext cx="0" cy="0"/>
          <a:chOff x="0" y="0"/>
          <a:chExt cx="0" cy="0"/>
        </a:xfrm>
      </p:grpSpPr>
      <p:sp>
        <p:nvSpPr>
          <p:cNvPr id="61" name="Google Shape;61;p9"/>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3" name="Google Shape;63;p9"/>
          <p:cNvSpPr/>
          <p:nvPr>
            <p:ph idx="1" type="body"/>
          </p:nvPr>
        </p:nvSpPr>
        <p:spPr>
          <a:xfrm>
            <a:off x="8382000" y="2005584"/>
            <a:ext cx="3200400" cy="3140075"/>
          </a:xfrm>
          <a:prstGeom prst="roundRect">
            <a:avLst>
              <a:gd fmla="val 942" name="adj"/>
            </a:avLst>
          </a:prstGeom>
          <a:noFill/>
          <a:ln cap="flat" cmpd="sng" w="9525">
            <a:solidFill>
              <a:schemeClr val="lt2"/>
            </a:solidFill>
            <a:prstDash val="solid"/>
            <a:round/>
            <a:headEnd len="sm" w="sm" type="none"/>
            <a:tailEnd len="sm" w="sm" type="none"/>
          </a:ln>
          <a:effectLst>
            <a:outerShdw blurRad="38100" rotWithShape="0" algn="tl" dir="5400000" dist="12700">
              <a:srgbClr val="000000">
                <a:alpha val="34509"/>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4" name="Google Shape;64;p9"/>
          <p:cNvSpPr/>
          <p:nvPr>
            <p:ph idx="2" type="body"/>
          </p:nvPr>
        </p:nvSpPr>
        <p:spPr>
          <a:xfrm>
            <a:off x="4495800" y="2011680"/>
            <a:ext cx="3200400" cy="3136392"/>
          </a:xfrm>
          <a:prstGeom prst="roundRect">
            <a:avLst>
              <a:gd fmla="val 942" name="adj"/>
            </a:avLst>
          </a:prstGeom>
          <a:noFill/>
          <a:ln cap="flat" cmpd="sng" w="9525">
            <a:solidFill>
              <a:schemeClr val="lt2"/>
            </a:solidFill>
            <a:prstDash val="solid"/>
            <a:round/>
            <a:headEnd len="sm" w="sm" type="none"/>
            <a:tailEnd len="sm" w="sm" type="none"/>
          </a:ln>
          <a:effectLst>
            <a:outerShdw blurRad="38100" rotWithShape="0" algn="tl" dir="5400000" dist="12700">
              <a:srgbClr val="000000">
                <a:alpha val="34509"/>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5" name="Google Shape;65;p9"/>
          <p:cNvSpPr/>
          <p:nvPr>
            <p:ph idx="3" type="body"/>
          </p:nvPr>
        </p:nvSpPr>
        <p:spPr>
          <a:xfrm>
            <a:off x="609600" y="1981200"/>
            <a:ext cx="3200400" cy="3140075"/>
          </a:xfrm>
          <a:prstGeom prst="roundRect">
            <a:avLst>
              <a:gd fmla="val 942" name="adj"/>
            </a:avLst>
          </a:prstGeom>
          <a:noFill/>
          <a:ln cap="flat" cmpd="sng" w="9525">
            <a:solidFill>
              <a:schemeClr val="lt2"/>
            </a:solidFill>
            <a:prstDash val="solid"/>
            <a:round/>
            <a:headEnd len="sm" w="sm" type="none"/>
            <a:tailEnd len="sm" w="sm" type="none"/>
          </a:ln>
          <a:effectLst>
            <a:outerShdw blurRad="38100" rotWithShape="0" algn="tl" dir="5400000" dist="12700">
              <a:srgbClr val="000000">
                <a:alpha val="34509"/>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6" name="Google Shape;66;p9"/>
          <p:cNvSpPr txBox="1"/>
          <p:nvPr>
            <p:ph idx="4" type="body"/>
          </p:nvPr>
        </p:nvSpPr>
        <p:spPr>
          <a:xfrm>
            <a:off x="838200" y="2362200"/>
            <a:ext cx="2743200" cy="3048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7" name="Google Shape;67;p9"/>
          <p:cNvSpPr txBox="1"/>
          <p:nvPr>
            <p:ph idx="5" type="body"/>
          </p:nvPr>
        </p:nvSpPr>
        <p:spPr>
          <a:xfrm>
            <a:off x="8610600" y="2362200"/>
            <a:ext cx="2743200" cy="3048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8" name="Google Shape;68;p9"/>
          <p:cNvSpPr txBox="1"/>
          <p:nvPr>
            <p:ph idx="6" type="body"/>
          </p:nvPr>
        </p:nvSpPr>
        <p:spPr>
          <a:xfrm>
            <a:off x="4724400" y="2362200"/>
            <a:ext cx="2743200" cy="3048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nd Text" showMasterSp="0">
  <p:cSld name="Image and Text">
    <p:spTree>
      <p:nvGrpSpPr>
        <p:cNvPr id="69" name="Shape 69"/>
        <p:cNvGrpSpPr/>
        <p:nvPr/>
      </p:nvGrpSpPr>
      <p:grpSpPr>
        <a:xfrm>
          <a:off x="0" y="0"/>
          <a:ext cx="0" cy="0"/>
          <a:chOff x="0" y="0"/>
          <a:chExt cx="0" cy="0"/>
        </a:xfrm>
      </p:grpSpPr>
      <p:sp>
        <p:nvSpPr>
          <p:cNvPr id="70" name="Google Shape;70;p10"/>
          <p:cNvSpPr/>
          <p:nvPr/>
        </p:nvSpPr>
        <p:spPr>
          <a:xfrm rot="10800000">
            <a:off x="-1" y="0"/>
            <a:ext cx="12192000" cy="6858000"/>
          </a:xfrm>
          <a:prstGeom prst="rect">
            <a:avLst/>
          </a:prstGeom>
          <a:gradFill>
            <a:gsLst>
              <a:gs pos="0">
                <a:srgbClr val="571D29"/>
              </a:gs>
              <a:gs pos="73000">
                <a:srgbClr val="772432"/>
              </a:gs>
              <a:gs pos="100000">
                <a:srgbClr val="77243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 name="Google Shape;71;p10"/>
          <p:cNvSpPr/>
          <p:nvPr/>
        </p:nvSpPr>
        <p:spPr>
          <a:xfrm>
            <a:off x="3815398" y="1066800"/>
            <a:ext cx="6509702" cy="4273994"/>
          </a:xfrm>
          <a:prstGeom prst="roundRect">
            <a:avLst>
              <a:gd fmla="val 0" name="adj"/>
            </a:avLst>
          </a:prstGeom>
          <a:solidFill>
            <a:schemeClr val="lt1">
              <a:alpha val="9411"/>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 name="Google Shape;72;p10"/>
          <p:cNvSpPr txBox="1"/>
          <p:nvPr>
            <p:ph idx="1" type="body"/>
          </p:nvPr>
        </p:nvSpPr>
        <p:spPr>
          <a:xfrm>
            <a:off x="4978400" y="2839928"/>
            <a:ext cx="5346700" cy="4572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3200"/>
              <a:buNone/>
              <a:defRPr b="1" i="0" sz="3200">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rgbClr val="FEFEFE"/>
              </a:buClr>
              <a:buSzPts val="2400"/>
              <a:buNone/>
              <a:defRPr b="0" i="0">
                <a:solidFill>
                  <a:srgbClr val="FEFEFE"/>
                </a:solidFill>
                <a:latin typeface="Open Sans"/>
                <a:ea typeface="Open Sans"/>
                <a:cs typeface="Open Sans"/>
                <a:sym typeface="Open Sans"/>
              </a:defRPr>
            </a:lvl2pPr>
            <a:lvl3pPr indent="-228600" lvl="2" marL="1371600" algn="l">
              <a:lnSpc>
                <a:spcPct val="90000"/>
              </a:lnSpc>
              <a:spcBef>
                <a:spcPts val="500"/>
              </a:spcBef>
              <a:spcAft>
                <a:spcPts val="0"/>
              </a:spcAft>
              <a:buClr>
                <a:srgbClr val="FEFEFE"/>
              </a:buClr>
              <a:buSzPts val="2000"/>
              <a:buNone/>
              <a:defRPr b="1" i="0">
                <a:solidFill>
                  <a:srgbClr val="FEFEFE"/>
                </a:solidFill>
                <a:latin typeface="Open Sans SemiBold"/>
                <a:ea typeface="Open Sans SemiBold"/>
                <a:cs typeface="Open Sans SemiBold"/>
                <a:sym typeface="Open Sans SemiBold"/>
              </a:defRPr>
            </a:lvl3pPr>
            <a:lvl4pPr indent="-228600" lvl="3" marL="1828800" algn="l">
              <a:lnSpc>
                <a:spcPct val="90000"/>
              </a:lnSpc>
              <a:spcBef>
                <a:spcPts val="500"/>
              </a:spcBef>
              <a:spcAft>
                <a:spcPts val="0"/>
              </a:spcAft>
              <a:buClr>
                <a:srgbClr val="FEFEFE"/>
              </a:buClr>
              <a:buSzPts val="1800"/>
              <a:buNone/>
              <a:defRPr b="1" i="0">
                <a:solidFill>
                  <a:srgbClr val="FEFEFE"/>
                </a:solidFill>
                <a:latin typeface="Open Sans SemiBold"/>
                <a:ea typeface="Open Sans SemiBold"/>
                <a:cs typeface="Open Sans SemiBold"/>
                <a:sym typeface="Open Sans SemiBold"/>
              </a:defRPr>
            </a:lvl4pPr>
            <a:lvl5pPr indent="-228600" lvl="4" marL="2286000" algn="l">
              <a:lnSpc>
                <a:spcPct val="90000"/>
              </a:lnSpc>
              <a:spcBef>
                <a:spcPts val="500"/>
              </a:spcBef>
              <a:spcAft>
                <a:spcPts val="0"/>
              </a:spcAft>
              <a:buClr>
                <a:srgbClr val="FEFEFE"/>
              </a:buClr>
              <a:buSzPts val="1800"/>
              <a:buNone/>
              <a:defRPr b="1" i="0">
                <a:solidFill>
                  <a:srgbClr val="FEFEFE"/>
                </a:solidFill>
                <a:latin typeface="Open Sans SemiBold"/>
                <a:ea typeface="Open Sans SemiBold"/>
                <a:cs typeface="Open Sans SemiBold"/>
                <a:sym typeface="Open Sans SemiBold"/>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3" name="Google Shape;73;p10"/>
          <p:cNvSpPr txBox="1"/>
          <p:nvPr>
            <p:ph idx="2" type="body"/>
          </p:nvPr>
        </p:nvSpPr>
        <p:spPr>
          <a:xfrm>
            <a:off x="4978400" y="3352800"/>
            <a:ext cx="5346700" cy="3810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400"/>
              <a:buNone/>
              <a:defRPr b="0" i="0" sz="2400">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rgbClr val="FEFEFE"/>
              </a:buClr>
              <a:buSzPts val="2400"/>
              <a:buNone/>
              <a:defRPr b="0" i="0">
                <a:solidFill>
                  <a:srgbClr val="FEFEFE"/>
                </a:solidFill>
                <a:latin typeface="Open Sans"/>
                <a:ea typeface="Open Sans"/>
                <a:cs typeface="Open Sans"/>
                <a:sym typeface="Open Sans"/>
              </a:defRPr>
            </a:lvl2pPr>
            <a:lvl3pPr indent="-228600" lvl="2" marL="1371600" algn="l">
              <a:lnSpc>
                <a:spcPct val="90000"/>
              </a:lnSpc>
              <a:spcBef>
                <a:spcPts val="500"/>
              </a:spcBef>
              <a:spcAft>
                <a:spcPts val="0"/>
              </a:spcAft>
              <a:buClr>
                <a:srgbClr val="FEFEFE"/>
              </a:buClr>
              <a:buSzPts val="2000"/>
              <a:buNone/>
              <a:defRPr b="1" i="0">
                <a:solidFill>
                  <a:srgbClr val="FEFEFE"/>
                </a:solidFill>
                <a:latin typeface="Open Sans SemiBold"/>
                <a:ea typeface="Open Sans SemiBold"/>
                <a:cs typeface="Open Sans SemiBold"/>
                <a:sym typeface="Open Sans SemiBold"/>
              </a:defRPr>
            </a:lvl3pPr>
            <a:lvl4pPr indent="-228600" lvl="3" marL="1828800" algn="l">
              <a:lnSpc>
                <a:spcPct val="90000"/>
              </a:lnSpc>
              <a:spcBef>
                <a:spcPts val="500"/>
              </a:spcBef>
              <a:spcAft>
                <a:spcPts val="0"/>
              </a:spcAft>
              <a:buClr>
                <a:srgbClr val="FEFEFE"/>
              </a:buClr>
              <a:buSzPts val="1800"/>
              <a:buNone/>
              <a:defRPr b="1" i="0">
                <a:solidFill>
                  <a:srgbClr val="FEFEFE"/>
                </a:solidFill>
                <a:latin typeface="Open Sans SemiBold"/>
                <a:ea typeface="Open Sans SemiBold"/>
                <a:cs typeface="Open Sans SemiBold"/>
                <a:sym typeface="Open Sans SemiBold"/>
              </a:defRPr>
            </a:lvl4pPr>
            <a:lvl5pPr indent="-228600" lvl="4" marL="2286000" algn="l">
              <a:lnSpc>
                <a:spcPct val="90000"/>
              </a:lnSpc>
              <a:spcBef>
                <a:spcPts val="500"/>
              </a:spcBef>
              <a:spcAft>
                <a:spcPts val="0"/>
              </a:spcAft>
              <a:buClr>
                <a:srgbClr val="FEFEFE"/>
              </a:buClr>
              <a:buSzPts val="1800"/>
              <a:buNone/>
              <a:defRPr b="1" i="0">
                <a:solidFill>
                  <a:srgbClr val="FEFEFE"/>
                </a:solidFill>
                <a:latin typeface="Open Sans SemiBold"/>
                <a:ea typeface="Open Sans SemiBold"/>
                <a:cs typeface="Open Sans SemiBold"/>
                <a:sym typeface="Open Sans SemiBold"/>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4" name="Google Shape;74;p10"/>
          <p:cNvSpPr/>
          <p:nvPr>
            <p:ph idx="3" type="pic"/>
          </p:nvPr>
        </p:nvSpPr>
        <p:spPr>
          <a:xfrm>
            <a:off x="1866900" y="1600200"/>
            <a:ext cx="3111500" cy="3159346"/>
          </a:xfrm>
          <a:prstGeom prst="rect">
            <a:avLst/>
          </a:prstGeom>
          <a:noFill/>
          <a:ln>
            <a:noFill/>
          </a:ln>
        </p:spPr>
      </p:sp>
      <p:sp>
        <p:nvSpPr>
          <p:cNvPr id="75" name="Google Shape;75;p10"/>
          <p:cNvSpPr/>
          <p:nvPr/>
        </p:nvSpPr>
        <p:spPr>
          <a:xfrm>
            <a:off x="-2" y="6212926"/>
            <a:ext cx="12192000" cy="645074"/>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76" name="Google Shape;76;p10"/>
          <p:cNvPicPr preferRelativeResize="0"/>
          <p:nvPr/>
        </p:nvPicPr>
        <p:blipFill rotWithShape="1">
          <a:blip r:embed="rId2">
            <a:alphaModFix/>
          </a:blip>
          <a:srcRect b="0" l="0" r="0" t="0"/>
          <a:stretch/>
        </p:blipFill>
        <p:spPr>
          <a:xfrm>
            <a:off x="392430" y="6410997"/>
            <a:ext cx="1607820" cy="248927"/>
          </a:xfrm>
          <a:prstGeom prst="rect">
            <a:avLst/>
          </a:prstGeom>
          <a:noFill/>
          <a:ln>
            <a:noFill/>
          </a:ln>
        </p:spPr>
      </p:pic>
      <p:sp>
        <p:nvSpPr>
          <p:cNvPr id="77" name="Google Shape;77;p10"/>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showMasterSp="0" type="blank">
  <p:cSld name="BLANK">
    <p:spTree>
      <p:nvGrpSpPr>
        <p:cNvPr id="78" name="Shape 78"/>
        <p:cNvGrpSpPr/>
        <p:nvPr/>
      </p:nvGrpSpPr>
      <p:grpSpPr>
        <a:xfrm>
          <a:off x="0" y="0"/>
          <a:ext cx="0" cy="0"/>
          <a:chOff x="0" y="0"/>
          <a:chExt cx="0" cy="0"/>
        </a:xfrm>
      </p:grpSpPr>
      <p:sp>
        <p:nvSpPr>
          <p:cNvPr id="79" name="Google Shape;79;p11"/>
          <p:cNvSpPr/>
          <p:nvPr/>
        </p:nvSpPr>
        <p:spPr>
          <a:xfrm rot="10800000">
            <a:off x="-1" y="0"/>
            <a:ext cx="12192000" cy="6858000"/>
          </a:xfrm>
          <a:prstGeom prst="rect">
            <a:avLst/>
          </a:prstGeom>
          <a:gradFill>
            <a:gsLst>
              <a:gs pos="0">
                <a:srgbClr val="571D29"/>
              </a:gs>
              <a:gs pos="73000">
                <a:srgbClr val="772432"/>
              </a:gs>
              <a:gs pos="100000">
                <a:srgbClr val="77243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 name="Google Shape;80;p11"/>
          <p:cNvSpPr/>
          <p:nvPr/>
        </p:nvSpPr>
        <p:spPr>
          <a:xfrm>
            <a:off x="0" y="6212926"/>
            <a:ext cx="12192000" cy="645074"/>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81" name="Google Shape;81;p11"/>
          <p:cNvPicPr preferRelativeResize="0"/>
          <p:nvPr/>
        </p:nvPicPr>
        <p:blipFill rotWithShape="1">
          <a:blip r:embed="rId2">
            <a:alphaModFix/>
          </a:blip>
          <a:srcRect b="0" l="0" r="0" t="0"/>
          <a:stretch/>
        </p:blipFill>
        <p:spPr>
          <a:xfrm>
            <a:off x="392430" y="6410997"/>
            <a:ext cx="1607820" cy="248927"/>
          </a:xfrm>
          <a:prstGeom prst="rect">
            <a:avLst/>
          </a:prstGeom>
          <a:noFill/>
          <a:ln>
            <a:noFill/>
          </a:ln>
        </p:spPr>
      </p:pic>
      <p:sp>
        <p:nvSpPr>
          <p:cNvPr id="82" name="Google Shape;82;p11"/>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Content Right">
  <p:cSld name="Title and Text Left_Content Right">
    <p:spTree>
      <p:nvGrpSpPr>
        <p:cNvPr id="83" name="Shape 83"/>
        <p:cNvGrpSpPr/>
        <p:nvPr/>
      </p:nvGrpSpPr>
      <p:grpSpPr>
        <a:xfrm>
          <a:off x="0" y="0"/>
          <a:ext cx="0" cy="0"/>
          <a:chOff x="0" y="0"/>
          <a:chExt cx="0" cy="0"/>
        </a:xfrm>
      </p:grpSpPr>
      <p:sp>
        <p:nvSpPr>
          <p:cNvPr id="84" name="Google Shape;84;p12"/>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2"/>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6" name="Google Shape;86;p12"/>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7" name="Google Shape;87;p12"/>
          <p:cNvSpPr/>
          <p:nvPr>
            <p:ph idx="2" type="pic"/>
          </p:nvPr>
        </p:nvSpPr>
        <p:spPr>
          <a:xfrm>
            <a:off x="6096000" y="0"/>
            <a:ext cx="6099048" cy="6217920"/>
          </a:xfrm>
          <a:prstGeom prst="rect">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Text Right">
  <p:cSld name="Title and Text Left_Text Right">
    <p:spTree>
      <p:nvGrpSpPr>
        <p:cNvPr id="88" name="Shape 88"/>
        <p:cNvGrpSpPr/>
        <p:nvPr/>
      </p:nvGrpSpPr>
      <p:grpSpPr>
        <a:xfrm>
          <a:off x="0" y="0"/>
          <a:ext cx="0" cy="0"/>
          <a:chOff x="0" y="0"/>
          <a:chExt cx="0" cy="0"/>
        </a:xfrm>
      </p:grpSpPr>
      <p:sp>
        <p:nvSpPr>
          <p:cNvPr id="89" name="Google Shape;89;p13"/>
          <p:cNvSpPr/>
          <p:nvPr/>
        </p:nvSpPr>
        <p:spPr>
          <a:xfrm>
            <a:off x="6096000" y="0"/>
            <a:ext cx="6096000" cy="6208770"/>
          </a:xfrm>
          <a:prstGeom prst="rect">
            <a:avLst/>
          </a:prstGeom>
          <a:solidFill>
            <a:schemeClr val="lt1">
              <a:alpha val="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 name="Google Shape;90;p13"/>
          <p:cNvSpPr txBox="1"/>
          <p:nvPr>
            <p:ph type="title"/>
          </p:nvPr>
        </p:nvSpPr>
        <p:spPr>
          <a:xfrm>
            <a:off x="277934" y="295773"/>
            <a:ext cx="5495544"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3"/>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2" name="Google Shape;92;p13"/>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93" name="Google Shape;93;p13"/>
          <p:cNvSpPr txBox="1"/>
          <p:nvPr>
            <p:ph idx="2" type="body"/>
          </p:nvPr>
        </p:nvSpPr>
        <p:spPr>
          <a:xfrm>
            <a:off x="6429756"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 Multiple_Content Right" showMasterSp="0">
  <p:cSld name="Title and Text Left Multiple_Content Right">
    <p:spTree>
      <p:nvGrpSpPr>
        <p:cNvPr id="94" name="Shape 94"/>
        <p:cNvGrpSpPr/>
        <p:nvPr/>
      </p:nvGrpSpPr>
      <p:grpSpPr>
        <a:xfrm>
          <a:off x="0" y="0"/>
          <a:ext cx="0" cy="0"/>
          <a:chOff x="0" y="0"/>
          <a:chExt cx="0" cy="0"/>
        </a:xfrm>
      </p:grpSpPr>
      <p:sp>
        <p:nvSpPr>
          <p:cNvPr id="95" name="Google Shape;95;p14"/>
          <p:cNvSpPr/>
          <p:nvPr/>
        </p:nvSpPr>
        <p:spPr>
          <a:xfrm rot="10800000">
            <a:off x="-1" y="0"/>
            <a:ext cx="12192000" cy="6858000"/>
          </a:xfrm>
          <a:prstGeom prst="rect">
            <a:avLst/>
          </a:prstGeom>
          <a:gradFill>
            <a:gsLst>
              <a:gs pos="0">
                <a:srgbClr val="571D29"/>
              </a:gs>
              <a:gs pos="73000">
                <a:srgbClr val="772432"/>
              </a:gs>
              <a:gs pos="100000">
                <a:srgbClr val="77243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 name="Google Shape;96;p14"/>
          <p:cNvSpPr txBox="1"/>
          <p:nvPr>
            <p:ph type="title"/>
          </p:nvPr>
        </p:nvSpPr>
        <p:spPr>
          <a:xfrm>
            <a:off x="277934" y="295773"/>
            <a:ext cx="5498276"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14"/>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98" name="Google Shape;98;p14"/>
          <p:cNvCxnSpPr/>
          <p:nvPr/>
        </p:nvCxnSpPr>
        <p:spPr>
          <a:xfrm>
            <a:off x="406400" y="1476768"/>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99" name="Google Shape;99;p14"/>
          <p:cNvSpPr/>
          <p:nvPr/>
        </p:nvSpPr>
        <p:spPr>
          <a:xfrm>
            <a:off x="0" y="6212926"/>
            <a:ext cx="12192000" cy="645074"/>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00" name="Google Shape;100;p14"/>
          <p:cNvPicPr preferRelativeResize="0"/>
          <p:nvPr/>
        </p:nvPicPr>
        <p:blipFill rotWithShape="1">
          <a:blip r:embed="rId2">
            <a:alphaModFix/>
          </a:blip>
          <a:srcRect b="0" l="0" r="0" t="0"/>
          <a:stretch/>
        </p:blipFill>
        <p:spPr>
          <a:xfrm>
            <a:off x="392430" y="6410997"/>
            <a:ext cx="1607820" cy="248927"/>
          </a:xfrm>
          <a:prstGeom prst="rect">
            <a:avLst/>
          </a:prstGeom>
          <a:noFill/>
          <a:ln>
            <a:noFill/>
          </a:ln>
        </p:spPr>
      </p:pic>
      <p:sp>
        <p:nvSpPr>
          <p:cNvPr id="101" name="Google Shape;101;p14"/>
          <p:cNvSpPr/>
          <p:nvPr>
            <p:ph idx="2" type="pic"/>
          </p:nvPr>
        </p:nvSpPr>
        <p:spPr>
          <a:xfrm>
            <a:off x="6096000" y="0"/>
            <a:ext cx="6099048" cy="6217920"/>
          </a:xfrm>
          <a:prstGeom prst="rect">
            <a:avLst/>
          </a:prstGeom>
          <a:noFill/>
          <a:ln>
            <a:noFill/>
          </a:ln>
        </p:spPr>
      </p:sp>
      <p:sp>
        <p:nvSpPr>
          <p:cNvPr id="102" name="Google Shape;102;p14"/>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 Multiple_Text Right" showMasterSp="0">
  <p:cSld name="Title and Text Left Multiple_Text Right">
    <p:spTree>
      <p:nvGrpSpPr>
        <p:cNvPr id="103" name="Shape 103"/>
        <p:cNvGrpSpPr/>
        <p:nvPr/>
      </p:nvGrpSpPr>
      <p:grpSpPr>
        <a:xfrm>
          <a:off x="0" y="0"/>
          <a:ext cx="0" cy="0"/>
          <a:chOff x="0" y="0"/>
          <a:chExt cx="0" cy="0"/>
        </a:xfrm>
      </p:grpSpPr>
      <p:sp>
        <p:nvSpPr>
          <p:cNvPr id="104" name="Google Shape;104;p15"/>
          <p:cNvSpPr/>
          <p:nvPr/>
        </p:nvSpPr>
        <p:spPr>
          <a:xfrm rot="10800000">
            <a:off x="-1" y="0"/>
            <a:ext cx="12192000" cy="6858000"/>
          </a:xfrm>
          <a:prstGeom prst="rect">
            <a:avLst/>
          </a:prstGeom>
          <a:gradFill>
            <a:gsLst>
              <a:gs pos="0">
                <a:srgbClr val="571D29"/>
              </a:gs>
              <a:gs pos="73000">
                <a:srgbClr val="772432"/>
              </a:gs>
              <a:gs pos="100000">
                <a:srgbClr val="77243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5" name="Google Shape;105;p15"/>
          <p:cNvSpPr/>
          <p:nvPr/>
        </p:nvSpPr>
        <p:spPr>
          <a:xfrm>
            <a:off x="6096000" y="0"/>
            <a:ext cx="6096000" cy="6208770"/>
          </a:xfrm>
          <a:prstGeom prst="rect">
            <a:avLst/>
          </a:prstGeom>
          <a:solidFill>
            <a:schemeClr val="lt1">
              <a:alpha val="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6" name="Google Shape;106;p15"/>
          <p:cNvSpPr txBox="1"/>
          <p:nvPr>
            <p:ph type="title"/>
          </p:nvPr>
        </p:nvSpPr>
        <p:spPr>
          <a:xfrm>
            <a:off x="277934" y="295773"/>
            <a:ext cx="5495544"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15"/>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108" name="Google Shape;108;p15"/>
          <p:cNvCxnSpPr/>
          <p:nvPr/>
        </p:nvCxnSpPr>
        <p:spPr>
          <a:xfrm>
            <a:off x="406400" y="1476768"/>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109" name="Google Shape;109;p15"/>
          <p:cNvSpPr txBox="1"/>
          <p:nvPr>
            <p:ph idx="2" type="body"/>
          </p:nvPr>
        </p:nvSpPr>
        <p:spPr>
          <a:xfrm>
            <a:off x="6418522"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10" name="Google Shape;110;p15"/>
          <p:cNvSpPr/>
          <p:nvPr/>
        </p:nvSpPr>
        <p:spPr>
          <a:xfrm>
            <a:off x="0" y="6212926"/>
            <a:ext cx="12192000" cy="645074"/>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11" name="Google Shape;111;p15"/>
          <p:cNvPicPr preferRelativeResize="0"/>
          <p:nvPr/>
        </p:nvPicPr>
        <p:blipFill rotWithShape="1">
          <a:blip r:embed="rId2">
            <a:alphaModFix/>
          </a:blip>
          <a:srcRect b="0" l="0" r="0" t="0"/>
          <a:stretch/>
        </p:blipFill>
        <p:spPr>
          <a:xfrm>
            <a:off x="392430" y="6410997"/>
            <a:ext cx="1607820" cy="248927"/>
          </a:xfrm>
          <a:prstGeom prst="rect">
            <a:avLst/>
          </a:prstGeom>
          <a:noFill/>
          <a:ln>
            <a:noFill/>
          </a:ln>
        </p:spPr>
      </p:pic>
      <p:sp>
        <p:nvSpPr>
          <p:cNvPr id="112" name="Google Shape;112;p15"/>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arge Image">
  <p:cSld name="Title and Large Image">
    <p:spTree>
      <p:nvGrpSpPr>
        <p:cNvPr id="113" name="Shape 113"/>
        <p:cNvGrpSpPr/>
        <p:nvPr/>
      </p:nvGrpSpPr>
      <p:grpSpPr>
        <a:xfrm>
          <a:off x="0" y="0"/>
          <a:ext cx="0" cy="0"/>
          <a:chOff x="0" y="0"/>
          <a:chExt cx="0" cy="0"/>
        </a:xfrm>
      </p:grpSpPr>
      <p:sp>
        <p:nvSpPr>
          <p:cNvPr id="114" name="Google Shape;114;p16"/>
          <p:cNvSpPr/>
          <p:nvPr>
            <p:ph idx="2" type="pic"/>
          </p:nvPr>
        </p:nvSpPr>
        <p:spPr>
          <a:xfrm>
            <a:off x="0" y="1142999"/>
            <a:ext cx="12192000" cy="5084065"/>
          </a:xfrm>
          <a:prstGeom prst="rect">
            <a:avLst/>
          </a:prstGeom>
          <a:noFill/>
          <a:ln>
            <a:noFill/>
          </a:ln>
        </p:spPr>
      </p:sp>
      <p:sp>
        <p:nvSpPr>
          <p:cNvPr id="115" name="Google Shape;115;p16"/>
          <p:cNvSpPr/>
          <p:nvPr/>
        </p:nvSpPr>
        <p:spPr>
          <a:xfrm>
            <a:off x="0" y="-1"/>
            <a:ext cx="12192000" cy="1143001"/>
          </a:xfrm>
          <a:prstGeom prst="rect">
            <a:avLst/>
          </a:prstGeom>
          <a:solidFill>
            <a:srgbClr val="7724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6" name="Google Shape;116;p16"/>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17" name="Google Shape;117;p16"/>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18" name="Google Shape;118;p16"/>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showMasterSp="0">
  <p:cSld name="1_Custom Layout">
    <p:spTree>
      <p:nvGrpSpPr>
        <p:cNvPr id="119" name="Shape 119"/>
        <p:cNvGrpSpPr/>
        <p:nvPr/>
      </p:nvGrpSpPr>
      <p:grpSpPr>
        <a:xfrm>
          <a:off x="0" y="0"/>
          <a:ext cx="0" cy="0"/>
          <a:chOff x="0" y="0"/>
          <a:chExt cx="0" cy="0"/>
        </a:xfrm>
      </p:grpSpPr>
      <p:sp>
        <p:nvSpPr>
          <p:cNvPr id="120" name="Google Shape;120;p17"/>
          <p:cNvSpPr/>
          <p:nvPr/>
        </p:nvSpPr>
        <p:spPr>
          <a:xfrm rot="10800000">
            <a:off x="-1" y="0"/>
            <a:ext cx="12192000" cy="6858000"/>
          </a:xfrm>
          <a:prstGeom prst="rect">
            <a:avLst/>
          </a:prstGeom>
          <a:gradFill>
            <a:gsLst>
              <a:gs pos="0">
                <a:srgbClr val="571D29"/>
              </a:gs>
              <a:gs pos="73000">
                <a:srgbClr val="772432"/>
              </a:gs>
              <a:gs pos="100000">
                <a:srgbClr val="77243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cxnSp>
        <p:nvCxnSpPr>
          <p:cNvPr id="121" name="Google Shape;121;p17"/>
          <p:cNvCxnSpPr/>
          <p:nvPr/>
        </p:nvCxnSpPr>
        <p:spPr>
          <a:xfrm>
            <a:off x="406402" y="989880"/>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122" name="Google Shape;122;p17"/>
          <p:cNvSpPr/>
          <p:nvPr>
            <p:ph idx="2" type="pic"/>
          </p:nvPr>
        </p:nvSpPr>
        <p:spPr>
          <a:xfrm>
            <a:off x="0" y="1143000"/>
            <a:ext cx="12192000" cy="5714999"/>
          </a:xfrm>
          <a:prstGeom prst="rect">
            <a:avLst/>
          </a:prstGeom>
          <a:noFill/>
          <a:ln>
            <a:noFill/>
          </a:ln>
        </p:spPr>
      </p:sp>
      <p:sp>
        <p:nvSpPr>
          <p:cNvPr id="123" name="Google Shape;123;p17"/>
          <p:cNvSpPr/>
          <p:nvPr/>
        </p:nvSpPr>
        <p:spPr>
          <a:xfrm>
            <a:off x="0" y="-1"/>
            <a:ext cx="12192000" cy="1143001"/>
          </a:xfrm>
          <a:prstGeom prst="rect">
            <a:avLst/>
          </a:prstGeom>
          <a:solidFill>
            <a:srgbClr val="7724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4" name="Google Shape;124;p17"/>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25" name="Google Shape;125;p17"/>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Content Right">
  <p:cSld name="Title and Text Left_Content Right">
    <p:spTree>
      <p:nvGrpSpPr>
        <p:cNvPr id="133" name="Shape 133"/>
        <p:cNvGrpSpPr/>
        <p:nvPr/>
      </p:nvGrpSpPr>
      <p:grpSpPr>
        <a:xfrm>
          <a:off x="0" y="0"/>
          <a:ext cx="0" cy="0"/>
          <a:chOff x="0" y="0"/>
          <a:chExt cx="0" cy="0"/>
        </a:xfrm>
      </p:grpSpPr>
      <p:sp>
        <p:nvSpPr>
          <p:cNvPr id="134" name="Google Shape;134;p19"/>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19"/>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solidFill>
                  <a:schemeClr val="dk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6" name="Google Shape;136;p19"/>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37" name="Google Shape;137;p19"/>
          <p:cNvSpPr/>
          <p:nvPr>
            <p:ph idx="2" type="pic"/>
          </p:nvPr>
        </p:nvSpPr>
        <p:spPr>
          <a:xfrm>
            <a:off x="6096000" y="0"/>
            <a:ext cx="6099048" cy="6217920"/>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arge Image">
  <p:cSld name="Title and Large Image">
    <p:spTree>
      <p:nvGrpSpPr>
        <p:cNvPr id="138" name="Shape 138"/>
        <p:cNvGrpSpPr/>
        <p:nvPr/>
      </p:nvGrpSpPr>
      <p:grpSpPr>
        <a:xfrm>
          <a:off x="0" y="0"/>
          <a:ext cx="0" cy="0"/>
          <a:chOff x="0" y="0"/>
          <a:chExt cx="0" cy="0"/>
        </a:xfrm>
      </p:grpSpPr>
      <p:sp>
        <p:nvSpPr>
          <p:cNvPr id="139" name="Google Shape;139;p20"/>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40" name="Google Shape;140;p20"/>
          <p:cNvSpPr/>
          <p:nvPr>
            <p:ph idx="2" type="pic"/>
          </p:nvPr>
        </p:nvSpPr>
        <p:spPr>
          <a:xfrm>
            <a:off x="0" y="1142999"/>
            <a:ext cx="12192000" cy="5084065"/>
          </a:xfrm>
          <a:prstGeom prst="rect">
            <a:avLst/>
          </a:prstGeom>
          <a:noFill/>
          <a:ln>
            <a:noFill/>
          </a:ln>
        </p:spPr>
      </p:sp>
      <p:sp>
        <p:nvSpPr>
          <p:cNvPr id="141" name="Google Shape;141;p20"/>
          <p:cNvSpPr/>
          <p:nvPr/>
        </p:nvSpPr>
        <p:spPr>
          <a:xfrm>
            <a:off x="0" y="-1"/>
            <a:ext cx="12192000" cy="1143001"/>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 name="Google Shape;142;p20"/>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43" name="Google Shape;143;p20"/>
          <p:cNvCxnSpPr/>
          <p:nvPr/>
        </p:nvCxnSpPr>
        <p:spPr>
          <a:xfrm>
            <a:off x="406400" y="989880"/>
            <a:ext cx="711200" cy="0"/>
          </a:xfrm>
          <a:prstGeom prst="straightConnector1">
            <a:avLst/>
          </a:prstGeom>
          <a:noFill/>
          <a:ln cap="flat" cmpd="sng" w="28575">
            <a:solidFill>
              <a:srgbClr val="800000"/>
            </a:solidFill>
            <a:prstDash val="solid"/>
            <a:miter lim="800000"/>
            <a:headEnd len="sm" w="sm" type="none"/>
            <a:tailEnd len="sm" w="sm"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Images">
  <p:cSld name="Title and 3 Images">
    <p:spTree>
      <p:nvGrpSpPr>
        <p:cNvPr id="144" name="Shape 144"/>
        <p:cNvGrpSpPr/>
        <p:nvPr/>
      </p:nvGrpSpPr>
      <p:grpSpPr>
        <a:xfrm>
          <a:off x="0" y="0"/>
          <a:ext cx="0" cy="0"/>
          <a:chOff x="0" y="0"/>
          <a:chExt cx="0" cy="0"/>
        </a:xfrm>
      </p:grpSpPr>
      <p:sp>
        <p:nvSpPr>
          <p:cNvPr id="145" name="Google Shape;145;p21"/>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21"/>
          <p:cNvSpPr/>
          <p:nvPr>
            <p:ph idx="2" type="pic"/>
          </p:nvPr>
        </p:nvSpPr>
        <p:spPr>
          <a:xfrm>
            <a:off x="4928245" y="1953118"/>
            <a:ext cx="2335511" cy="2071068"/>
          </a:xfrm>
          <a:prstGeom prst="rect">
            <a:avLst/>
          </a:prstGeom>
          <a:noFill/>
          <a:ln>
            <a:noFill/>
          </a:ln>
        </p:spPr>
      </p:sp>
      <p:sp>
        <p:nvSpPr>
          <p:cNvPr id="147" name="Google Shape;147;p21"/>
          <p:cNvSpPr/>
          <p:nvPr>
            <p:ph idx="1" type="body"/>
          </p:nvPr>
        </p:nvSpPr>
        <p:spPr>
          <a:xfrm>
            <a:off x="4922310" y="4024190"/>
            <a:ext cx="2347380" cy="1365954"/>
          </a:xfrm>
          <a:prstGeom prst="roundRect">
            <a:avLst>
              <a:gd fmla="val 942" name="adj"/>
            </a:avLst>
          </a:prstGeom>
          <a:solidFill>
            <a:srgbClr val="FFFFFF"/>
          </a:solidFill>
          <a:ln>
            <a:noFill/>
          </a:ln>
          <a:effectLst>
            <a:outerShdw blurRad="38100" rotWithShape="0" algn="tl" dir="5400000" dist="12700">
              <a:srgbClr val="000000">
                <a:alpha val="34509"/>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21"/>
          <p:cNvSpPr txBox="1"/>
          <p:nvPr>
            <p:ph idx="3" type="body"/>
          </p:nvPr>
        </p:nvSpPr>
        <p:spPr>
          <a:xfrm>
            <a:off x="508887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dk1"/>
              </a:buClr>
              <a:buSzPts val="2000"/>
              <a:buNone/>
              <a:defRPr b="0" i="0" sz="2000">
                <a:solidFill>
                  <a:schemeClr val="dk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SemiBold"/>
                <a:ea typeface="Open Sans SemiBold"/>
                <a:cs typeface="Open Sans SemiBold"/>
                <a:sym typeface="Open Sans SemiBold"/>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SemiBold"/>
                <a:ea typeface="Open Sans SemiBold"/>
                <a:cs typeface="Open Sans SemiBold"/>
                <a:sym typeface="Open Sans SemiBold"/>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21"/>
          <p:cNvSpPr/>
          <p:nvPr>
            <p:ph idx="4" type="pic"/>
          </p:nvPr>
        </p:nvSpPr>
        <p:spPr>
          <a:xfrm>
            <a:off x="1490460" y="1953118"/>
            <a:ext cx="2335511" cy="2071068"/>
          </a:xfrm>
          <a:prstGeom prst="rect">
            <a:avLst/>
          </a:prstGeom>
          <a:noFill/>
          <a:ln>
            <a:noFill/>
          </a:ln>
        </p:spPr>
      </p:sp>
      <p:sp>
        <p:nvSpPr>
          <p:cNvPr id="150" name="Google Shape;150;p21"/>
          <p:cNvSpPr/>
          <p:nvPr>
            <p:ph idx="5" type="body"/>
          </p:nvPr>
        </p:nvSpPr>
        <p:spPr>
          <a:xfrm>
            <a:off x="1484525" y="4024190"/>
            <a:ext cx="2347380" cy="1365954"/>
          </a:xfrm>
          <a:prstGeom prst="roundRect">
            <a:avLst>
              <a:gd fmla="val 942" name="adj"/>
            </a:avLst>
          </a:prstGeom>
          <a:solidFill>
            <a:srgbClr val="FFFFFF"/>
          </a:solidFill>
          <a:ln>
            <a:noFill/>
          </a:ln>
          <a:effectLst>
            <a:outerShdw blurRad="38100" rotWithShape="0" algn="tl" dir="5400000" dist="12700">
              <a:srgbClr val="000000">
                <a:alpha val="34509"/>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21"/>
          <p:cNvSpPr txBox="1"/>
          <p:nvPr>
            <p:ph idx="6" type="body"/>
          </p:nvPr>
        </p:nvSpPr>
        <p:spPr>
          <a:xfrm>
            <a:off x="1651094"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dk1"/>
              </a:buClr>
              <a:buSzPts val="2000"/>
              <a:buNone/>
              <a:defRPr b="0" i="0" sz="2000">
                <a:solidFill>
                  <a:schemeClr val="dk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SemiBold"/>
                <a:ea typeface="Open Sans SemiBold"/>
                <a:cs typeface="Open Sans SemiBold"/>
                <a:sym typeface="Open Sans SemiBold"/>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SemiBold"/>
                <a:ea typeface="Open Sans SemiBold"/>
                <a:cs typeface="Open Sans SemiBold"/>
                <a:sym typeface="Open Sans SemiBold"/>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21"/>
          <p:cNvSpPr/>
          <p:nvPr>
            <p:ph idx="7" type="pic"/>
          </p:nvPr>
        </p:nvSpPr>
        <p:spPr>
          <a:xfrm>
            <a:off x="8360095" y="1953118"/>
            <a:ext cx="2335511" cy="2071068"/>
          </a:xfrm>
          <a:prstGeom prst="rect">
            <a:avLst/>
          </a:prstGeom>
          <a:noFill/>
          <a:ln>
            <a:noFill/>
          </a:ln>
        </p:spPr>
      </p:sp>
      <p:sp>
        <p:nvSpPr>
          <p:cNvPr id="153" name="Google Shape;153;p21"/>
          <p:cNvSpPr/>
          <p:nvPr>
            <p:ph idx="8" type="body"/>
          </p:nvPr>
        </p:nvSpPr>
        <p:spPr>
          <a:xfrm>
            <a:off x="8354160" y="4024190"/>
            <a:ext cx="2347380" cy="1365954"/>
          </a:xfrm>
          <a:prstGeom prst="roundRect">
            <a:avLst>
              <a:gd fmla="val 942" name="adj"/>
            </a:avLst>
          </a:prstGeom>
          <a:solidFill>
            <a:srgbClr val="FFFFFF"/>
          </a:solidFill>
          <a:ln>
            <a:noFill/>
          </a:ln>
          <a:effectLst>
            <a:outerShdw blurRad="38100" rotWithShape="0" algn="tl" dir="5400000" dist="12700">
              <a:srgbClr val="000000">
                <a:alpha val="34509"/>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21"/>
          <p:cNvSpPr txBox="1"/>
          <p:nvPr>
            <p:ph idx="9" type="body"/>
          </p:nvPr>
        </p:nvSpPr>
        <p:spPr>
          <a:xfrm>
            <a:off x="852072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dk1"/>
              </a:buClr>
              <a:buSzPts val="2000"/>
              <a:buNone/>
              <a:defRPr b="0" i="0" sz="2000">
                <a:solidFill>
                  <a:schemeClr val="dk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SemiBold"/>
                <a:ea typeface="Open Sans SemiBold"/>
                <a:cs typeface="Open Sans SemiBold"/>
                <a:sym typeface="Open Sans SemiBold"/>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SemiBold"/>
                <a:ea typeface="Open Sans SemiBold"/>
                <a:cs typeface="Open Sans SemiBold"/>
                <a:sym typeface="Open Sans SemiBold"/>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21"/>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 Multiple_Content Right_2" showMasterSp="0">
  <p:cSld name="Title and Text Left Multiple_Content Right_2">
    <p:spTree>
      <p:nvGrpSpPr>
        <p:cNvPr id="156" name="Shape 156"/>
        <p:cNvGrpSpPr/>
        <p:nvPr/>
      </p:nvGrpSpPr>
      <p:grpSpPr>
        <a:xfrm>
          <a:off x="0" y="0"/>
          <a:ext cx="0" cy="0"/>
          <a:chOff x="0" y="0"/>
          <a:chExt cx="0" cy="0"/>
        </a:xfrm>
      </p:grpSpPr>
      <p:sp>
        <p:nvSpPr>
          <p:cNvPr id="157" name="Google Shape;157;p22"/>
          <p:cNvSpPr/>
          <p:nvPr/>
        </p:nvSpPr>
        <p:spPr>
          <a:xfrm>
            <a:off x="6096000" y="0"/>
            <a:ext cx="6096000" cy="620877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8" name="Google Shape;158;p22"/>
          <p:cNvSpPr txBox="1"/>
          <p:nvPr>
            <p:ph type="title"/>
          </p:nvPr>
        </p:nvSpPr>
        <p:spPr>
          <a:xfrm>
            <a:off x="277934" y="295773"/>
            <a:ext cx="5498276"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22"/>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solidFill>
                  <a:schemeClr val="dk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0" name="Google Shape;160;p22"/>
          <p:cNvSpPr/>
          <p:nvPr/>
        </p:nvSpPr>
        <p:spPr>
          <a:xfrm>
            <a:off x="0" y="6212926"/>
            <a:ext cx="12192000" cy="645074"/>
          </a:xfrm>
          <a:prstGeom prst="rect">
            <a:avLst/>
          </a:prstGeom>
          <a:solidFill>
            <a:srgbClr val="7724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61" name="Google Shape;161;p22"/>
          <p:cNvPicPr preferRelativeResize="0"/>
          <p:nvPr/>
        </p:nvPicPr>
        <p:blipFill rotWithShape="1">
          <a:blip r:embed="rId2">
            <a:alphaModFix/>
          </a:blip>
          <a:srcRect b="0" l="0" r="0" t="0"/>
          <a:stretch/>
        </p:blipFill>
        <p:spPr>
          <a:xfrm>
            <a:off x="313559" y="6316627"/>
            <a:ext cx="1773873" cy="404848"/>
          </a:xfrm>
          <a:prstGeom prst="rect">
            <a:avLst/>
          </a:prstGeom>
          <a:noFill/>
          <a:ln>
            <a:noFill/>
          </a:ln>
        </p:spPr>
      </p:pic>
      <p:cxnSp>
        <p:nvCxnSpPr>
          <p:cNvPr id="162" name="Google Shape;162;p22"/>
          <p:cNvCxnSpPr/>
          <p:nvPr/>
        </p:nvCxnSpPr>
        <p:spPr>
          <a:xfrm>
            <a:off x="406400" y="1476768"/>
            <a:ext cx="711200" cy="0"/>
          </a:xfrm>
          <a:prstGeom prst="straightConnector1">
            <a:avLst/>
          </a:prstGeom>
          <a:noFill/>
          <a:ln cap="flat" cmpd="sng" w="28575">
            <a:solidFill>
              <a:srgbClr val="800000"/>
            </a:solidFill>
            <a:prstDash val="solid"/>
            <a:miter lim="800000"/>
            <a:headEnd len="sm" w="sm" type="none"/>
            <a:tailEnd len="sm" w="sm" type="none"/>
          </a:ln>
        </p:spPr>
      </p:cxnSp>
      <p:sp>
        <p:nvSpPr>
          <p:cNvPr id="163" name="Google Shape;163;p22"/>
          <p:cNvSpPr/>
          <p:nvPr>
            <p:ph idx="2" type="pic"/>
          </p:nvPr>
        </p:nvSpPr>
        <p:spPr>
          <a:xfrm>
            <a:off x="6096000" y="0"/>
            <a:ext cx="6099048" cy="6217920"/>
          </a:xfrm>
          <a:prstGeom prst="rect">
            <a:avLst/>
          </a:prstGeom>
          <a:noFill/>
          <a:ln>
            <a:noFill/>
          </a:ln>
        </p:spPr>
      </p:sp>
      <p:sp>
        <p:nvSpPr>
          <p:cNvPr id="164" name="Google Shape;164;p22"/>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Content Right_2">
  <p:cSld name="Title and Text Left_Content Right_2">
    <p:spTree>
      <p:nvGrpSpPr>
        <p:cNvPr id="165" name="Shape 165"/>
        <p:cNvGrpSpPr/>
        <p:nvPr/>
      </p:nvGrpSpPr>
      <p:grpSpPr>
        <a:xfrm>
          <a:off x="0" y="0"/>
          <a:ext cx="0" cy="0"/>
          <a:chOff x="0" y="0"/>
          <a:chExt cx="0" cy="0"/>
        </a:xfrm>
      </p:grpSpPr>
      <p:sp>
        <p:nvSpPr>
          <p:cNvPr id="166" name="Google Shape;166;p23"/>
          <p:cNvSpPr/>
          <p:nvPr/>
        </p:nvSpPr>
        <p:spPr>
          <a:xfrm>
            <a:off x="6096000" y="0"/>
            <a:ext cx="6096000" cy="620877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7" name="Google Shape;167;p23"/>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23"/>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solidFill>
                  <a:schemeClr val="dk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9" name="Google Shape;169;p23"/>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0" name="Google Shape;170;p23"/>
          <p:cNvSpPr/>
          <p:nvPr>
            <p:ph idx="2" type="pic"/>
          </p:nvPr>
        </p:nvSpPr>
        <p:spPr>
          <a:xfrm>
            <a:off x="6096000" y="0"/>
            <a:ext cx="6099048" cy="6217920"/>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71" name="Shape 171"/>
        <p:cNvGrpSpPr/>
        <p:nvPr/>
      </p:nvGrpSpPr>
      <p:grpSpPr>
        <a:xfrm>
          <a:off x="0" y="0"/>
          <a:ext cx="0" cy="0"/>
          <a:chOff x="0" y="0"/>
          <a:chExt cx="0" cy="0"/>
        </a:xfrm>
      </p:grpSpPr>
      <p:sp>
        <p:nvSpPr>
          <p:cNvPr id="172" name="Google Shape;172;p24"/>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24"/>
          <p:cNvSpPr txBox="1"/>
          <p:nvPr>
            <p:ph idx="1" type="body"/>
          </p:nvPr>
        </p:nvSpPr>
        <p:spPr>
          <a:xfrm>
            <a:off x="277933" y="1520042"/>
            <a:ext cx="11647367" cy="43582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24"/>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75" name="Shape 175"/>
        <p:cNvGrpSpPr/>
        <p:nvPr/>
      </p:nvGrpSpPr>
      <p:grpSpPr>
        <a:xfrm>
          <a:off x="0" y="0"/>
          <a:ext cx="0" cy="0"/>
          <a:chOff x="0" y="0"/>
          <a:chExt cx="0" cy="0"/>
        </a:xfrm>
      </p:grpSpPr>
      <p:sp>
        <p:nvSpPr>
          <p:cNvPr id="176" name="Google Shape;176;p25"/>
          <p:cNvSpPr txBox="1"/>
          <p:nvPr>
            <p:ph type="ctrTitle"/>
          </p:nvPr>
        </p:nvSpPr>
        <p:spPr>
          <a:xfrm>
            <a:off x="1524000" y="3200400"/>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333333"/>
              </a:buClr>
              <a:buSzPts val="4500"/>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25"/>
          <p:cNvSpPr txBox="1"/>
          <p:nvPr>
            <p:ph idx="1" type="subTitle"/>
          </p:nvPr>
        </p:nvSpPr>
        <p:spPr>
          <a:xfrm>
            <a:off x="1524000" y="4195570"/>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cxnSp>
        <p:nvCxnSpPr>
          <p:cNvPr id="178" name="Google Shape;178;p25"/>
          <p:cNvCxnSpPr/>
          <p:nvPr/>
        </p:nvCxnSpPr>
        <p:spPr>
          <a:xfrm>
            <a:off x="1422400" y="2743200"/>
            <a:ext cx="9347200" cy="0"/>
          </a:xfrm>
          <a:prstGeom prst="straightConnector1">
            <a:avLst/>
          </a:prstGeom>
          <a:noFill/>
          <a:ln cap="flat" cmpd="sng" w="9525">
            <a:solidFill>
              <a:schemeClr val="accent5"/>
            </a:solidFill>
            <a:prstDash val="solid"/>
            <a:miter lim="800000"/>
            <a:headEnd len="sm" w="sm" type="none"/>
            <a:tailEnd len="sm" w="sm" type="none"/>
          </a:ln>
        </p:spPr>
      </p:cxnSp>
      <p:pic>
        <p:nvPicPr>
          <p:cNvPr descr="Toastmasters International" id="179" name="Google Shape;179;p25"/>
          <p:cNvPicPr preferRelativeResize="0"/>
          <p:nvPr/>
        </p:nvPicPr>
        <p:blipFill rotWithShape="1">
          <a:blip r:embed="rId2">
            <a:alphaModFix/>
          </a:blip>
          <a:srcRect b="0" l="0" r="0" t="0"/>
          <a:stretch/>
        </p:blipFill>
        <p:spPr>
          <a:xfrm>
            <a:off x="4704715" y="1830810"/>
            <a:ext cx="2782570" cy="430804"/>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acer Slide" showMasterSp="0" type="title">
  <p:cSld name="TITLE">
    <p:spTree>
      <p:nvGrpSpPr>
        <p:cNvPr id="180" name="Shape 180"/>
        <p:cNvGrpSpPr/>
        <p:nvPr/>
      </p:nvGrpSpPr>
      <p:grpSpPr>
        <a:xfrm>
          <a:off x="0" y="0"/>
          <a:ext cx="0" cy="0"/>
          <a:chOff x="0" y="0"/>
          <a:chExt cx="0" cy="0"/>
        </a:xfrm>
      </p:grpSpPr>
      <p:sp>
        <p:nvSpPr>
          <p:cNvPr id="181" name="Google Shape;181;p26"/>
          <p:cNvSpPr txBox="1"/>
          <p:nvPr>
            <p:ph type="ctrTitle"/>
          </p:nvPr>
        </p:nvSpPr>
        <p:spPr>
          <a:xfrm>
            <a:off x="1524000" y="2359916"/>
            <a:ext cx="9144000" cy="73152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rgbClr val="333333"/>
              </a:buClr>
              <a:buSzPts val="5400"/>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26"/>
          <p:cNvSpPr txBox="1"/>
          <p:nvPr>
            <p:ph idx="1" type="subTitle"/>
          </p:nvPr>
        </p:nvSpPr>
        <p:spPr>
          <a:xfrm>
            <a:off x="1524000" y="3358503"/>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3600"/>
              <a:buNone/>
              <a:defRPr sz="36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3" name="Google Shape;183;p26"/>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84" name="Google Shape;184;p26"/>
          <p:cNvSpPr/>
          <p:nvPr/>
        </p:nvSpPr>
        <p:spPr>
          <a:xfrm>
            <a:off x="0" y="6212926"/>
            <a:ext cx="12192000" cy="645074"/>
          </a:xfrm>
          <a:prstGeom prst="rect">
            <a:avLst/>
          </a:prstGeom>
          <a:solidFill>
            <a:srgbClr val="7724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85" name="Google Shape;185;p26"/>
          <p:cNvPicPr preferRelativeResize="0"/>
          <p:nvPr/>
        </p:nvPicPr>
        <p:blipFill rotWithShape="1">
          <a:blip r:embed="rId2">
            <a:alphaModFix/>
          </a:blip>
          <a:srcRect b="0" l="0" r="0" t="0"/>
          <a:stretch/>
        </p:blipFill>
        <p:spPr>
          <a:xfrm>
            <a:off x="313559" y="6316627"/>
            <a:ext cx="1773873" cy="404848"/>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ntent">
  <p:cSld name="Title and Two Content">
    <p:spTree>
      <p:nvGrpSpPr>
        <p:cNvPr id="186" name="Shape 186"/>
        <p:cNvGrpSpPr/>
        <p:nvPr/>
      </p:nvGrpSpPr>
      <p:grpSpPr>
        <a:xfrm>
          <a:off x="0" y="0"/>
          <a:ext cx="0" cy="0"/>
          <a:chOff x="0" y="0"/>
          <a:chExt cx="0" cy="0"/>
        </a:xfrm>
      </p:grpSpPr>
      <p:sp>
        <p:nvSpPr>
          <p:cNvPr id="187" name="Google Shape;187;p27"/>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8" name="Google Shape;188;p27"/>
          <p:cNvSpPr txBox="1"/>
          <p:nvPr>
            <p:ph idx="1" type="body"/>
          </p:nvPr>
        </p:nvSpPr>
        <p:spPr>
          <a:xfrm>
            <a:off x="277934" y="1535081"/>
            <a:ext cx="5641848"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 name="Google Shape;189;p27"/>
          <p:cNvSpPr txBox="1"/>
          <p:nvPr>
            <p:ph idx="2" type="body"/>
          </p:nvPr>
        </p:nvSpPr>
        <p:spPr>
          <a:xfrm>
            <a:off x="6275268" y="1535081"/>
            <a:ext cx="5638800"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 name="Google Shape;190;p27"/>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Comparison" type="twoTxTwoObj">
  <p:cSld name="TWO_OBJECTS_WITH_TEXT">
    <p:spTree>
      <p:nvGrpSpPr>
        <p:cNvPr id="191" name="Shape 191"/>
        <p:cNvGrpSpPr/>
        <p:nvPr/>
      </p:nvGrpSpPr>
      <p:grpSpPr>
        <a:xfrm>
          <a:off x="0" y="0"/>
          <a:ext cx="0" cy="0"/>
          <a:chOff x="0" y="0"/>
          <a:chExt cx="0" cy="0"/>
        </a:xfrm>
      </p:grpSpPr>
      <p:sp>
        <p:nvSpPr>
          <p:cNvPr id="192" name="Google Shape;192;p28"/>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28"/>
          <p:cNvSpPr txBox="1"/>
          <p:nvPr>
            <p:ph idx="1" type="body"/>
          </p:nvPr>
        </p:nvSpPr>
        <p:spPr>
          <a:xfrm>
            <a:off x="277934" y="1361863"/>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b="1" sz="30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4" name="Google Shape;194;p28"/>
          <p:cNvSpPr txBox="1"/>
          <p:nvPr>
            <p:ph idx="2" type="body"/>
          </p:nvPr>
        </p:nvSpPr>
        <p:spPr>
          <a:xfrm>
            <a:off x="277934" y="2185775"/>
            <a:ext cx="5641848" cy="368162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5" name="Google Shape;195;p28"/>
          <p:cNvSpPr txBox="1"/>
          <p:nvPr>
            <p:ph idx="3" type="body"/>
          </p:nvPr>
        </p:nvSpPr>
        <p:spPr>
          <a:xfrm>
            <a:off x="6283452" y="1361863"/>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b="1" sz="30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6" name="Google Shape;196;p28"/>
          <p:cNvSpPr txBox="1"/>
          <p:nvPr>
            <p:ph idx="4" type="body"/>
          </p:nvPr>
        </p:nvSpPr>
        <p:spPr>
          <a:xfrm>
            <a:off x="6283452" y="2185775"/>
            <a:ext cx="5641848" cy="368162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7" name="Google Shape;197;p28"/>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8" name="Shape 198"/>
        <p:cNvGrpSpPr/>
        <p:nvPr/>
      </p:nvGrpSpPr>
      <p:grpSpPr>
        <a:xfrm>
          <a:off x="0" y="0"/>
          <a:ext cx="0" cy="0"/>
          <a:chOff x="0" y="0"/>
          <a:chExt cx="0" cy="0"/>
        </a:xfrm>
      </p:grpSpPr>
      <p:sp>
        <p:nvSpPr>
          <p:cNvPr id="199" name="Google Shape;199;p29"/>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29"/>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ntent">
  <p:cSld name="Title and Three Content">
    <p:spTree>
      <p:nvGrpSpPr>
        <p:cNvPr id="201" name="Shape 201"/>
        <p:cNvGrpSpPr/>
        <p:nvPr/>
      </p:nvGrpSpPr>
      <p:grpSpPr>
        <a:xfrm>
          <a:off x="0" y="0"/>
          <a:ext cx="0" cy="0"/>
          <a:chOff x="0" y="0"/>
          <a:chExt cx="0" cy="0"/>
        </a:xfrm>
      </p:grpSpPr>
      <p:sp>
        <p:nvSpPr>
          <p:cNvPr id="202" name="Google Shape;202;p30"/>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30"/>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4" name="Google Shape;204;p30"/>
          <p:cNvSpPr/>
          <p:nvPr>
            <p:ph idx="1" type="body"/>
          </p:nvPr>
        </p:nvSpPr>
        <p:spPr>
          <a:xfrm>
            <a:off x="8382000" y="2005584"/>
            <a:ext cx="3200400" cy="3140075"/>
          </a:xfrm>
          <a:prstGeom prst="roundRect">
            <a:avLst>
              <a:gd fmla="val 942" name="adj"/>
            </a:avLst>
          </a:prstGeom>
          <a:solidFill>
            <a:srgbClr val="FFFFFF"/>
          </a:solidFill>
          <a:ln>
            <a:noFill/>
          </a:ln>
          <a:effectLst>
            <a:outerShdw blurRad="38100" rotWithShape="0" algn="tl" dir="5400000" dist="12700">
              <a:srgbClr val="000000">
                <a:alpha val="34509"/>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30"/>
          <p:cNvSpPr/>
          <p:nvPr>
            <p:ph idx="2" type="body"/>
          </p:nvPr>
        </p:nvSpPr>
        <p:spPr>
          <a:xfrm>
            <a:off x="4495800" y="2011680"/>
            <a:ext cx="3200400" cy="3140075"/>
          </a:xfrm>
          <a:prstGeom prst="roundRect">
            <a:avLst>
              <a:gd fmla="val 942" name="adj"/>
            </a:avLst>
          </a:prstGeom>
          <a:solidFill>
            <a:srgbClr val="FFFFFF"/>
          </a:solidFill>
          <a:ln>
            <a:noFill/>
          </a:ln>
          <a:effectLst>
            <a:outerShdw blurRad="38100" rotWithShape="0" algn="tl" dir="5400000" dist="12700">
              <a:srgbClr val="000000">
                <a:alpha val="34509"/>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6" name="Google Shape;206;p30"/>
          <p:cNvSpPr/>
          <p:nvPr>
            <p:ph idx="3" type="body"/>
          </p:nvPr>
        </p:nvSpPr>
        <p:spPr>
          <a:xfrm>
            <a:off x="609600" y="1981200"/>
            <a:ext cx="3200400" cy="3140075"/>
          </a:xfrm>
          <a:prstGeom prst="roundRect">
            <a:avLst>
              <a:gd fmla="val 942" name="adj"/>
            </a:avLst>
          </a:prstGeom>
          <a:solidFill>
            <a:srgbClr val="FFFFFF"/>
          </a:solidFill>
          <a:ln>
            <a:noFill/>
          </a:ln>
          <a:effectLst>
            <a:outerShdw blurRad="38100" rotWithShape="0" algn="tl" dir="5400000" dist="12700">
              <a:srgbClr val="000000">
                <a:alpha val="34509"/>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p30"/>
          <p:cNvSpPr txBox="1"/>
          <p:nvPr>
            <p:ph idx="4" type="body"/>
          </p:nvPr>
        </p:nvSpPr>
        <p:spPr>
          <a:xfrm>
            <a:off x="8382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8" name="Google Shape;208;p30"/>
          <p:cNvSpPr txBox="1"/>
          <p:nvPr>
            <p:ph idx="5" type="body"/>
          </p:nvPr>
        </p:nvSpPr>
        <p:spPr>
          <a:xfrm>
            <a:off x="86106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9" name="Google Shape;209;p30"/>
          <p:cNvSpPr txBox="1"/>
          <p:nvPr>
            <p:ph idx="6" type="body"/>
          </p:nvPr>
        </p:nvSpPr>
        <p:spPr>
          <a:xfrm>
            <a:off x="47244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nd Text" showMasterSp="0">
  <p:cSld name="Image and Text">
    <p:spTree>
      <p:nvGrpSpPr>
        <p:cNvPr id="210" name="Shape 210"/>
        <p:cNvGrpSpPr/>
        <p:nvPr/>
      </p:nvGrpSpPr>
      <p:grpSpPr>
        <a:xfrm>
          <a:off x="0" y="0"/>
          <a:ext cx="0" cy="0"/>
          <a:chOff x="0" y="0"/>
          <a:chExt cx="0" cy="0"/>
        </a:xfrm>
      </p:grpSpPr>
      <p:sp>
        <p:nvSpPr>
          <p:cNvPr id="211" name="Google Shape;211;p31"/>
          <p:cNvSpPr/>
          <p:nvPr/>
        </p:nvSpPr>
        <p:spPr>
          <a:xfrm>
            <a:off x="-12192" y="6212926"/>
            <a:ext cx="12216383" cy="645074"/>
          </a:xfrm>
          <a:prstGeom prst="rect">
            <a:avLst/>
          </a:prstGeom>
          <a:solidFill>
            <a:srgbClr val="7724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12" name="Google Shape;212;p31"/>
          <p:cNvPicPr preferRelativeResize="0"/>
          <p:nvPr/>
        </p:nvPicPr>
        <p:blipFill rotWithShape="1">
          <a:blip r:embed="rId2">
            <a:alphaModFix/>
          </a:blip>
          <a:srcRect b="0" l="0" r="0" t="0"/>
          <a:stretch/>
        </p:blipFill>
        <p:spPr>
          <a:xfrm>
            <a:off x="313559" y="6316627"/>
            <a:ext cx="1773873" cy="404848"/>
          </a:xfrm>
          <a:prstGeom prst="rect">
            <a:avLst/>
          </a:prstGeom>
          <a:noFill/>
          <a:ln>
            <a:noFill/>
          </a:ln>
        </p:spPr>
      </p:pic>
      <p:sp>
        <p:nvSpPr>
          <p:cNvPr id="213" name="Google Shape;213;p31"/>
          <p:cNvSpPr/>
          <p:nvPr/>
        </p:nvSpPr>
        <p:spPr>
          <a:xfrm>
            <a:off x="3815398" y="1066800"/>
            <a:ext cx="6509702" cy="4273994"/>
          </a:xfrm>
          <a:prstGeom prst="roundRect">
            <a:avLst>
              <a:gd fmla="val 0" name="adj"/>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4" name="Google Shape;214;p31"/>
          <p:cNvSpPr/>
          <p:nvPr/>
        </p:nvSpPr>
        <p:spPr>
          <a:xfrm>
            <a:off x="1866900" y="1600200"/>
            <a:ext cx="3111498" cy="3159346"/>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5" name="Google Shape;215;p31"/>
          <p:cNvSpPr/>
          <p:nvPr>
            <p:ph idx="2" type="pic"/>
          </p:nvPr>
        </p:nvSpPr>
        <p:spPr>
          <a:xfrm>
            <a:off x="1866900" y="1600200"/>
            <a:ext cx="3111500" cy="3159346"/>
          </a:xfrm>
          <a:prstGeom prst="rect">
            <a:avLst/>
          </a:prstGeom>
          <a:noFill/>
          <a:ln>
            <a:noFill/>
          </a:ln>
        </p:spPr>
      </p:sp>
      <p:sp>
        <p:nvSpPr>
          <p:cNvPr id="216" name="Google Shape;216;p31"/>
          <p:cNvSpPr txBox="1"/>
          <p:nvPr>
            <p:ph idx="1" type="body"/>
          </p:nvPr>
        </p:nvSpPr>
        <p:spPr>
          <a:xfrm>
            <a:off x="4978400" y="2839928"/>
            <a:ext cx="5346700" cy="4572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3200"/>
              <a:buNone/>
              <a:defRPr b="1" i="0" sz="3200">
                <a:solidFill>
                  <a:schemeClr val="dk1"/>
                </a:solidFill>
                <a:latin typeface="Arial"/>
                <a:ea typeface="Arial"/>
                <a:cs typeface="Arial"/>
                <a:sym typeface="Arial"/>
              </a:defRPr>
            </a:lvl1pPr>
            <a:lvl2pPr indent="-228600" lvl="1" marL="914400" algn="ctr">
              <a:lnSpc>
                <a:spcPct val="90000"/>
              </a:lnSpc>
              <a:spcBef>
                <a:spcPts val="500"/>
              </a:spcBef>
              <a:spcAft>
                <a:spcPts val="0"/>
              </a:spcAft>
              <a:buClr>
                <a:srgbClr val="7A7A7A"/>
              </a:buClr>
              <a:buSzPts val="2400"/>
              <a:buNone/>
              <a:defRPr b="0" i="0">
                <a:solidFill>
                  <a:srgbClr val="7A7A7A"/>
                </a:solidFill>
                <a:latin typeface="Open Sans"/>
                <a:ea typeface="Open Sans"/>
                <a:cs typeface="Open Sans"/>
                <a:sym typeface="Open Sans"/>
              </a:defRPr>
            </a:lvl2pPr>
            <a:lvl3pPr indent="-228600" lvl="2" marL="1371600" algn="l">
              <a:lnSpc>
                <a:spcPct val="90000"/>
              </a:lnSpc>
              <a:spcBef>
                <a:spcPts val="500"/>
              </a:spcBef>
              <a:spcAft>
                <a:spcPts val="0"/>
              </a:spcAft>
              <a:buClr>
                <a:srgbClr val="7A7A7A"/>
              </a:buClr>
              <a:buSzPts val="2000"/>
              <a:buNone/>
              <a:defRPr b="1" i="0">
                <a:solidFill>
                  <a:srgbClr val="7A7A7A"/>
                </a:solidFill>
                <a:latin typeface="Open Sans SemiBold"/>
                <a:ea typeface="Open Sans SemiBold"/>
                <a:cs typeface="Open Sans SemiBold"/>
                <a:sym typeface="Open Sans SemiBold"/>
              </a:defRPr>
            </a:lvl3pPr>
            <a:lvl4pPr indent="-228600" lvl="3" marL="1828800" algn="l">
              <a:lnSpc>
                <a:spcPct val="90000"/>
              </a:lnSpc>
              <a:spcBef>
                <a:spcPts val="500"/>
              </a:spcBef>
              <a:spcAft>
                <a:spcPts val="0"/>
              </a:spcAft>
              <a:buClr>
                <a:srgbClr val="7A7A7A"/>
              </a:buClr>
              <a:buSzPts val="1800"/>
              <a:buNone/>
              <a:defRPr b="1" i="0">
                <a:solidFill>
                  <a:srgbClr val="7A7A7A"/>
                </a:solidFill>
                <a:latin typeface="Open Sans SemiBold"/>
                <a:ea typeface="Open Sans SemiBold"/>
                <a:cs typeface="Open Sans SemiBold"/>
                <a:sym typeface="Open Sans SemiBold"/>
              </a:defRPr>
            </a:lvl4pPr>
            <a:lvl5pPr indent="-228600" lvl="4" marL="2286000" algn="l">
              <a:lnSpc>
                <a:spcPct val="90000"/>
              </a:lnSpc>
              <a:spcBef>
                <a:spcPts val="500"/>
              </a:spcBef>
              <a:spcAft>
                <a:spcPts val="0"/>
              </a:spcAft>
              <a:buClr>
                <a:srgbClr val="7A7A7A"/>
              </a:buClr>
              <a:buSzPts val="1800"/>
              <a:buNone/>
              <a:defRPr b="1" i="0">
                <a:solidFill>
                  <a:srgbClr val="7A7A7A"/>
                </a:solidFill>
                <a:latin typeface="Open Sans SemiBold"/>
                <a:ea typeface="Open Sans SemiBold"/>
                <a:cs typeface="Open Sans SemiBold"/>
                <a:sym typeface="Open Sans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7" name="Google Shape;217;p31"/>
          <p:cNvSpPr txBox="1"/>
          <p:nvPr>
            <p:ph idx="3" type="body"/>
          </p:nvPr>
        </p:nvSpPr>
        <p:spPr>
          <a:xfrm>
            <a:off x="4978400" y="3352800"/>
            <a:ext cx="5346700" cy="3810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400"/>
              <a:buNone/>
              <a:defRPr b="0" i="0" sz="2400">
                <a:solidFill>
                  <a:schemeClr val="dk1"/>
                </a:solidFill>
                <a:latin typeface="Arial"/>
                <a:ea typeface="Arial"/>
                <a:cs typeface="Arial"/>
                <a:sym typeface="Arial"/>
              </a:defRPr>
            </a:lvl1pPr>
            <a:lvl2pPr indent="-228600" lvl="1" marL="914400" algn="ctr">
              <a:lnSpc>
                <a:spcPct val="90000"/>
              </a:lnSpc>
              <a:spcBef>
                <a:spcPts val="500"/>
              </a:spcBef>
              <a:spcAft>
                <a:spcPts val="0"/>
              </a:spcAft>
              <a:buClr>
                <a:srgbClr val="7A7A7A"/>
              </a:buClr>
              <a:buSzPts val="2400"/>
              <a:buNone/>
              <a:defRPr b="0" i="0">
                <a:solidFill>
                  <a:srgbClr val="7A7A7A"/>
                </a:solidFill>
                <a:latin typeface="Open Sans"/>
                <a:ea typeface="Open Sans"/>
                <a:cs typeface="Open Sans"/>
                <a:sym typeface="Open Sans"/>
              </a:defRPr>
            </a:lvl2pPr>
            <a:lvl3pPr indent="-228600" lvl="2" marL="1371600" algn="l">
              <a:lnSpc>
                <a:spcPct val="90000"/>
              </a:lnSpc>
              <a:spcBef>
                <a:spcPts val="500"/>
              </a:spcBef>
              <a:spcAft>
                <a:spcPts val="0"/>
              </a:spcAft>
              <a:buClr>
                <a:srgbClr val="7A7A7A"/>
              </a:buClr>
              <a:buSzPts val="2000"/>
              <a:buNone/>
              <a:defRPr b="1" i="0">
                <a:solidFill>
                  <a:srgbClr val="7A7A7A"/>
                </a:solidFill>
                <a:latin typeface="Open Sans SemiBold"/>
                <a:ea typeface="Open Sans SemiBold"/>
                <a:cs typeface="Open Sans SemiBold"/>
                <a:sym typeface="Open Sans SemiBold"/>
              </a:defRPr>
            </a:lvl3pPr>
            <a:lvl4pPr indent="-228600" lvl="3" marL="1828800" algn="l">
              <a:lnSpc>
                <a:spcPct val="90000"/>
              </a:lnSpc>
              <a:spcBef>
                <a:spcPts val="500"/>
              </a:spcBef>
              <a:spcAft>
                <a:spcPts val="0"/>
              </a:spcAft>
              <a:buClr>
                <a:srgbClr val="7A7A7A"/>
              </a:buClr>
              <a:buSzPts val="1800"/>
              <a:buNone/>
              <a:defRPr b="1" i="0">
                <a:solidFill>
                  <a:srgbClr val="7A7A7A"/>
                </a:solidFill>
                <a:latin typeface="Open Sans SemiBold"/>
                <a:ea typeface="Open Sans SemiBold"/>
                <a:cs typeface="Open Sans SemiBold"/>
                <a:sym typeface="Open Sans SemiBold"/>
              </a:defRPr>
            </a:lvl4pPr>
            <a:lvl5pPr indent="-228600" lvl="4" marL="2286000" algn="l">
              <a:lnSpc>
                <a:spcPct val="90000"/>
              </a:lnSpc>
              <a:spcBef>
                <a:spcPts val="500"/>
              </a:spcBef>
              <a:spcAft>
                <a:spcPts val="0"/>
              </a:spcAft>
              <a:buClr>
                <a:srgbClr val="7A7A7A"/>
              </a:buClr>
              <a:buSzPts val="1800"/>
              <a:buNone/>
              <a:defRPr b="1" i="0">
                <a:solidFill>
                  <a:srgbClr val="7A7A7A"/>
                </a:solidFill>
                <a:latin typeface="Open Sans SemiBold"/>
                <a:ea typeface="Open Sans SemiBold"/>
                <a:cs typeface="Open Sans SemiBold"/>
                <a:sym typeface="Open Sans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31"/>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Text Right">
  <p:cSld name="Title and Text Left_Text Right">
    <p:spTree>
      <p:nvGrpSpPr>
        <p:cNvPr id="219" name="Shape 219"/>
        <p:cNvGrpSpPr/>
        <p:nvPr/>
      </p:nvGrpSpPr>
      <p:grpSpPr>
        <a:xfrm>
          <a:off x="0" y="0"/>
          <a:ext cx="0" cy="0"/>
          <a:chOff x="0" y="0"/>
          <a:chExt cx="0" cy="0"/>
        </a:xfrm>
      </p:grpSpPr>
      <p:sp>
        <p:nvSpPr>
          <p:cNvPr id="220" name="Google Shape;220;p32"/>
          <p:cNvSpPr/>
          <p:nvPr/>
        </p:nvSpPr>
        <p:spPr>
          <a:xfrm>
            <a:off x="6096000" y="0"/>
            <a:ext cx="6096000" cy="620877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1" name="Google Shape;221;p32"/>
          <p:cNvSpPr txBox="1"/>
          <p:nvPr>
            <p:ph type="title"/>
          </p:nvPr>
        </p:nvSpPr>
        <p:spPr>
          <a:xfrm>
            <a:off x="277934" y="295773"/>
            <a:ext cx="5495544"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2" name="Google Shape;222;p32"/>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solidFill>
                  <a:schemeClr val="dk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23" name="Google Shape;223;p32"/>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4" name="Google Shape;224;p32"/>
          <p:cNvSpPr txBox="1"/>
          <p:nvPr>
            <p:ph idx="2" type="body"/>
          </p:nvPr>
        </p:nvSpPr>
        <p:spPr>
          <a:xfrm>
            <a:off x="6429756" y="419100"/>
            <a:ext cx="5495544" cy="5448300"/>
          </a:xfrm>
          <a:prstGeom prst="rect">
            <a:avLst/>
          </a:prstGeom>
          <a:noFill/>
          <a:ln>
            <a:noFill/>
          </a:ln>
        </p:spPr>
        <p:txBody>
          <a:bodyPr anchorCtr="0" anchor="ctr"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defRPr>
            </a:lvl1pPr>
            <a:lvl2pPr indent="-381000" lvl="1" marL="914400" algn="l">
              <a:lnSpc>
                <a:spcPct val="90000"/>
              </a:lnSpc>
              <a:spcBef>
                <a:spcPts val="500"/>
              </a:spcBef>
              <a:spcAft>
                <a:spcPts val="0"/>
              </a:spcAft>
              <a:buClr>
                <a:schemeClr val="dk1"/>
              </a:buClr>
              <a:buSzPts val="2400"/>
              <a:buChar char="•"/>
              <a:defRPr>
                <a:solidFill>
                  <a:schemeClr val="dk1"/>
                </a:solidFill>
              </a:defRPr>
            </a:lvl2pPr>
            <a:lvl3pPr indent="-355600" lvl="2" marL="1371600" algn="l">
              <a:lnSpc>
                <a:spcPct val="90000"/>
              </a:lnSpc>
              <a:spcBef>
                <a:spcPts val="500"/>
              </a:spcBef>
              <a:spcAft>
                <a:spcPts val="0"/>
              </a:spcAft>
              <a:buClr>
                <a:schemeClr val="dk1"/>
              </a:buClr>
              <a:buSzPts val="2000"/>
              <a:buChar char="•"/>
              <a:defRPr>
                <a:solidFill>
                  <a:schemeClr val="dk1"/>
                </a:solidFill>
              </a:defRPr>
            </a:lvl3pPr>
            <a:lvl4pPr indent="-342900" lvl="3" marL="1828800" algn="l">
              <a:lnSpc>
                <a:spcPct val="90000"/>
              </a:lnSpc>
              <a:spcBef>
                <a:spcPts val="500"/>
              </a:spcBef>
              <a:spcAft>
                <a:spcPts val="0"/>
              </a:spcAft>
              <a:buClr>
                <a:schemeClr val="dk1"/>
              </a:buClr>
              <a:buSzPts val="1800"/>
              <a:buChar char="•"/>
              <a:defRPr>
                <a:solidFill>
                  <a:schemeClr val="dk1"/>
                </a:solidFill>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 Multiple_Content Right" showMasterSp="0">
  <p:cSld name="Title and Text Left Multiple_Content Right">
    <p:spTree>
      <p:nvGrpSpPr>
        <p:cNvPr id="225" name="Shape 225"/>
        <p:cNvGrpSpPr/>
        <p:nvPr/>
      </p:nvGrpSpPr>
      <p:grpSpPr>
        <a:xfrm>
          <a:off x="0" y="0"/>
          <a:ext cx="0" cy="0"/>
          <a:chOff x="0" y="0"/>
          <a:chExt cx="0" cy="0"/>
        </a:xfrm>
      </p:grpSpPr>
      <p:sp>
        <p:nvSpPr>
          <p:cNvPr id="226" name="Google Shape;226;p33"/>
          <p:cNvSpPr txBox="1"/>
          <p:nvPr>
            <p:ph type="title"/>
          </p:nvPr>
        </p:nvSpPr>
        <p:spPr>
          <a:xfrm>
            <a:off x="277934" y="295773"/>
            <a:ext cx="5498276"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7" name="Google Shape;227;p33"/>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28" name="Google Shape;228;p33"/>
          <p:cNvSpPr/>
          <p:nvPr/>
        </p:nvSpPr>
        <p:spPr>
          <a:xfrm>
            <a:off x="0" y="6212926"/>
            <a:ext cx="12192000" cy="645074"/>
          </a:xfrm>
          <a:prstGeom prst="rect">
            <a:avLst/>
          </a:prstGeom>
          <a:solidFill>
            <a:srgbClr val="7724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29" name="Google Shape;229;p33"/>
          <p:cNvPicPr preferRelativeResize="0"/>
          <p:nvPr/>
        </p:nvPicPr>
        <p:blipFill rotWithShape="1">
          <a:blip r:embed="rId2">
            <a:alphaModFix/>
          </a:blip>
          <a:srcRect b="0" l="0" r="0" t="0"/>
          <a:stretch/>
        </p:blipFill>
        <p:spPr>
          <a:xfrm>
            <a:off x="313559" y="6316627"/>
            <a:ext cx="1773873" cy="404848"/>
          </a:xfrm>
          <a:prstGeom prst="rect">
            <a:avLst/>
          </a:prstGeom>
          <a:noFill/>
          <a:ln>
            <a:noFill/>
          </a:ln>
        </p:spPr>
      </p:pic>
      <p:cxnSp>
        <p:nvCxnSpPr>
          <p:cNvPr id="230" name="Google Shape;230;p33"/>
          <p:cNvCxnSpPr/>
          <p:nvPr/>
        </p:nvCxnSpPr>
        <p:spPr>
          <a:xfrm>
            <a:off x="406400" y="1476768"/>
            <a:ext cx="711200" cy="0"/>
          </a:xfrm>
          <a:prstGeom prst="straightConnector1">
            <a:avLst/>
          </a:prstGeom>
          <a:noFill/>
          <a:ln cap="flat" cmpd="sng" w="28575">
            <a:solidFill>
              <a:srgbClr val="800000"/>
            </a:solidFill>
            <a:prstDash val="solid"/>
            <a:miter lim="800000"/>
            <a:headEnd len="sm" w="sm" type="none"/>
            <a:tailEnd len="sm" w="sm" type="none"/>
          </a:ln>
        </p:spPr>
      </p:cxnSp>
      <p:sp>
        <p:nvSpPr>
          <p:cNvPr id="231" name="Google Shape;231;p33"/>
          <p:cNvSpPr/>
          <p:nvPr>
            <p:ph idx="2" type="pic"/>
          </p:nvPr>
        </p:nvSpPr>
        <p:spPr>
          <a:xfrm>
            <a:off x="6096000" y="0"/>
            <a:ext cx="6099048" cy="6217920"/>
          </a:xfrm>
          <a:prstGeom prst="rect">
            <a:avLst/>
          </a:prstGeom>
          <a:noFill/>
          <a:ln>
            <a:noFill/>
          </a:ln>
        </p:spPr>
      </p:sp>
      <p:sp>
        <p:nvSpPr>
          <p:cNvPr id="232" name="Google Shape;232;p33"/>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 Multiple_Text Right" showMasterSp="0">
  <p:cSld name="Title and Text Left Multiple_Text Right">
    <p:spTree>
      <p:nvGrpSpPr>
        <p:cNvPr id="233" name="Shape 233"/>
        <p:cNvGrpSpPr/>
        <p:nvPr/>
      </p:nvGrpSpPr>
      <p:grpSpPr>
        <a:xfrm>
          <a:off x="0" y="0"/>
          <a:ext cx="0" cy="0"/>
          <a:chOff x="0" y="0"/>
          <a:chExt cx="0" cy="0"/>
        </a:xfrm>
      </p:grpSpPr>
      <p:sp>
        <p:nvSpPr>
          <p:cNvPr id="234" name="Google Shape;234;p34"/>
          <p:cNvSpPr/>
          <p:nvPr/>
        </p:nvSpPr>
        <p:spPr>
          <a:xfrm>
            <a:off x="6096000" y="0"/>
            <a:ext cx="6096000" cy="620877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5" name="Google Shape;235;p34"/>
          <p:cNvSpPr txBox="1"/>
          <p:nvPr>
            <p:ph type="title"/>
          </p:nvPr>
        </p:nvSpPr>
        <p:spPr>
          <a:xfrm>
            <a:off x="277934" y="295773"/>
            <a:ext cx="5495544"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 name="Google Shape;236;p34"/>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7" name="Google Shape;237;p34"/>
          <p:cNvSpPr/>
          <p:nvPr/>
        </p:nvSpPr>
        <p:spPr>
          <a:xfrm>
            <a:off x="0" y="6212926"/>
            <a:ext cx="12192000" cy="645074"/>
          </a:xfrm>
          <a:prstGeom prst="rect">
            <a:avLst/>
          </a:prstGeom>
          <a:solidFill>
            <a:srgbClr val="7724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38" name="Google Shape;238;p34"/>
          <p:cNvPicPr preferRelativeResize="0"/>
          <p:nvPr/>
        </p:nvPicPr>
        <p:blipFill rotWithShape="1">
          <a:blip r:embed="rId2">
            <a:alphaModFix/>
          </a:blip>
          <a:srcRect b="0" l="0" r="0" t="0"/>
          <a:stretch/>
        </p:blipFill>
        <p:spPr>
          <a:xfrm>
            <a:off x="313559" y="6316627"/>
            <a:ext cx="1773873" cy="404848"/>
          </a:xfrm>
          <a:prstGeom prst="rect">
            <a:avLst/>
          </a:prstGeom>
          <a:noFill/>
          <a:ln>
            <a:noFill/>
          </a:ln>
        </p:spPr>
      </p:pic>
      <p:cxnSp>
        <p:nvCxnSpPr>
          <p:cNvPr id="239" name="Google Shape;239;p34"/>
          <p:cNvCxnSpPr/>
          <p:nvPr/>
        </p:nvCxnSpPr>
        <p:spPr>
          <a:xfrm>
            <a:off x="406400" y="1476768"/>
            <a:ext cx="711200" cy="0"/>
          </a:xfrm>
          <a:prstGeom prst="straightConnector1">
            <a:avLst/>
          </a:prstGeom>
          <a:noFill/>
          <a:ln cap="flat" cmpd="sng" w="28575">
            <a:solidFill>
              <a:srgbClr val="800000"/>
            </a:solidFill>
            <a:prstDash val="solid"/>
            <a:miter lim="800000"/>
            <a:headEnd len="sm" w="sm" type="none"/>
            <a:tailEnd len="sm" w="sm" type="none"/>
          </a:ln>
        </p:spPr>
      </p:cxnSp>
      <p:sp>
        <p:nvSpPr>
          <p:cNvPr id="240" name="Google Shape;240;p34"/>
          <p:cNvSpPr txBox="1"/>
          <p:nvPr>
            <p:ph idx="2" type="body"/>
          </p:nvPr>
        </p:nvSpPr>
        <p:spPr>
          <a:xfrm>
            <a:off x="6418522"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 name="Google Shape;241;p34"/>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ull Image" showMasterSp="0">
  <p:cSld name="Title and Full Image">
    <p:spTree>
      <p:nvGrpSpPr>
        <p:cNvPr id="242" name="Shape 242"/>
        <p:cNvGrpSpPr/>
        <p:nvPr/>
      </p:nvGrpSpPr>
      <p:grpSpPr>
        <a:xfrm>
          <a:off x="0" y="0"/>
          <a:ext cx="0" cy="0"/>
          <a:chOff x="0" y="0"/>
          <a:chExt cx="0" cy="0"/>
        </a:xfrm>
      </p:grpSpPr>
      <p:sp>
        <p:nvSpPr>
          <p:cNvPr id="243" name="Google Shape;243;p35"/>
          <p:cNvSpPr/>
          <p:nvPr>
            <p:ph idx="2" type="pic"/>
          </p:nvPr>
        </p:nvSpPr>
        <p:spPr>
          <a:xfrm>
            <a:off x="0" y="1143000"/>
            <a:ext cx="12192000" cy="5715000"/>
          </a:xfrm>
          <a:prstGeom prst="rect">
            <a:avLst/>
          </a:prstGeom>
          <a:noFill/>
          <a:ln>
            <a:noFill/>
          </a:ln>
        </p:spPr>
      </p:sp>
      <p:sp>
        <p:nvSpPr>
          <p:cNvPr id="244" name="Google Shape;244;p35"/>
          <p:cNvSpPr/>
          <p:nvPr/>
        </p:nvSpPr>
        <p:spPr>
          <a:xfrm>
            <a:off x="0" y="-1"/>
            <a:ext cx="12192000" cy="1143001"/>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5" name="Google Shape;245;p35"/>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246" name="Google Shape;246;p35"/>
          <p:cNvCxnSpPr/>
          <p:nvPr/>
        </p:nvCxnSpPr>
        <p:spPr>
          <a:xfrm>
            <a:off x="406400" y="989880"/>
            <a:ext cx="711200" cy="0"/>
          </a:xfrm>
          <a:prstGeom prst="straightConnector1">
            <a:avLst/>
          </a:prstGeom>
          <a:noFill/>
          <a:ln cap="flat" cmpd="sng" w="28575">
            <a:solidFill>
              <a:srgbClr val="800000"/>
            </a:solidFill>
            <a:prstDash val="solid"/>
            <a:miter lim="800000"/>
            <a:headEnd len="sm" w="sm" type="none"/>
            <a:tailEnd len="sm" w="sm"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w to use colors" showMasterSp="0">
  <p:cSld name="How to use colors">
    <p:spTree>
      <p:nvGrpSpPr>
        <p:cNvPr id="247" name="Shape 247"/>
        <p:cNvGrpSpPr/>
        <p:nvPr/>
      </p:nvGrpSpPr>
      <p:grpSpPr>
        <a:xfrm>
          <a:off x="0" y="0"/>
          <a:ext cx="0" cy="0"/>
          <a:chOff x="0" y="0"/>
          <a:chExt cx="0" cy="0"/>
        </a:xfrm>
      </p:grpSpPr>
      <p:sp>
        <p:nvSpPr>
          <p:cNvPr id="248" name="Google Shape;248;p36"/>
          <p:cNvSpPr/>
          <p:nvPr/>
        </p:nvSpPr>
        <p:spPr>
          <a:xfrm>
            <a:off x="6096000" y="0"/>
            <a:ext cx="6096000" cy="620877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9" name="Google Shape;249;p36"/>
          <p:cNvSpPr txBox="1"/>
          <p:nvPr>
            <p:ph type="title"/>
          </p:nvPr>
        </p:nvSpPr>
        <p:spPr>
          <a:xfrm>
            <a:off x="277934" y="295773"/>
            <a:ext cx="5495544"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3600"/>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36"/>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1" name="Google Shape;251;p36"/>
          <p:cNvSpPr/>
          <p:nvPr/>
        </p:nvSpPr>
        <p:spPr>
          <a:xfrm>
            <a:off x="0" y="6212926"/>
            <a:ext cx="12192000" cy="645074"/>
          </a:xfrm>
          <a:prstGeom prst="rect">
            <a:avLst/>
          </a:prstGeom>
          <a:solidFill>
            <a:srgbClr val="7724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52" name="Google Shape;252;p36"/>
          <p:cNvPicPr preferRelativeResize="0"/>
          <p:nvPr/>
        </p:nvPicPr>
        <p:blipFill rotWithShape="1">
          <a:blip r:embed="rId2">
            <a:alphaModFix/>
          </a:blip>
          <a:srcRect b="0" l="0" r="0" t="0"/>
          <a:stretch/>
        </p:blipFill>
        <p:spPr>
          <a:xfrm>
            <a:off x="313559" y="6316627"/>
            <a:ext cx="1773873" cy="404848"/>
          </a:xfrm>
          <a:prstGeom prst="rect">
            <a:avLst/>
          </a:prstGeom>
          <a:noFill/>
          <a:ln>
            <a:noFill/>
          </a:ln>
        </p:spPr>
      </p:pic>
      <p:cxnSp>
        <p:nvCxnSpPr>
          <p:cNvPr id="253" name="Google Shape;253;p36"/>
          <p:cNvCxnSpPr/>
          <p:nvPr/>
        </p:nvCxnSpPr>
        <p:spPr>
          <a:xfrm>
            <a:off x="406400" y="1476768"/>
            <a:ext cx="711200" cy="0"/>
          </a:xfrm>
          <a:prstGeom prst="straightConnector1">
            <a:avLst/>
          </a:prstGeom>
          <a:noFill/>
          <a:ln cap="flat" cmpd="sng" w="28575">
            <a:solidFill>
              <a:srgbClr val="800000"/>
            </a:solidFill>
            <a:prstDash val="solid"/>
            <a:miter lim="800000"/>
            <a:headEnd len="sm" w="sm" type="none"/>
            <a:tailEnd len="sm" w="sm" type="none"/>
          </a:ln>
        </p:spPr>
      </p:cxnSp>
      <p:grpSp>
        <p:nvGrpSpPr>
          <p:cNvPr id="254" name="Google Shape;254;p36"/>
          <p:cNvGrpSpPr/>
          <p:nvPr/>
        </p:nvGrpSpPr>
        <p:grpSpPr>
          <a:xfrm>
            <a:off x="6971959" y="785112"/>
            <a:ext cx="4340506" cy="868101"/>
            <a:chOff x="382104" y="3327719"/>
            <a:chExt cx="4340506" cy="868101"/>
          </a:xfrm>
        </p:grpSpPr>
        <p:sp>
          <p:nvSpPr>
            <p:cNvPr id="255" name="Google Shape;255;p36"/>
            <p:cNvSpPr/>
            <p:nvPr/>
          </p:nvSpPr>
          <p:spPr>
            <a:xfrm>
              <a:off x="382105" y="3327719"/>
              <a:ext cx="868101" cy="86810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6" name="Google Shape;256;p36"/>
            <p:cNvSpPr/>
            <p:nvPr/>
          </p:nvSpPr>
          <p:spPr>
            <a:xfrm>
              <a:off x="1250206" y="3327719"/>
              <a:ext cx="868101" cy="86810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7" name="Google Shape;257;p36"/>
            <p:cNvSpPr/>
            <p:nvPr/>
          </p:nvSpPr>
          <p:spPr>
            <a:xfrm>
              <a:off x="2118307" y="3327719"/>
              <a:ext cx="868101" cy="868101"/>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8" name="Google Shape;258;p36"/>
            <p:cNvSpPr/>
            <p:nvPr/>
          </p:nvSpPr>
          <p:spPr>
            <a:xfrm>
              <a:off x="2986408" y="3327719"/>
              <a:ext cx="868101" cy="86810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9" name="Google Shape;259;p36"/>
            <p:cNvSpPr/>
            <p:nvPr/>
          </p:nvSpPr>
          <p:spPr>
            <a:xfrm>
              <a:off x="3854509" y="3327719"/>
              <a:ext cx="868101" cy="868101"/>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0" name="Google Shape;260;p36"/>
            <p:cNvSpPr txBox="1"/>
            <p:nvPr/>
          </p:nvSpPr>
          <p:spPr>
            <a:xfrm>
              <a:off x="382104" y="3415147"/>
              <a:ext cx="868101" cy="68229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333333"/>
                </a:buClr>
                <a:buSzPts val="1800"/>
                <a:buFont typeface="Arial"/>
                <a:buNone/>
              </a:pPr>
              <a:r>
                <a:rPr b="1" i="0" lang="en-US" sz="1800" u="none" cap="none" strike="noStrike">
                  <a:solidFill>
                    <a:srgbClr val="333333"/>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261" name="Google Shape;261;p36"/>
            <p:cNvSpPr txBox="1"/>
            <p:nvPr/>
          </p:nvSpPr>
          <p:spPr>
            <a:xfrm>
              <a:off x="1250206" y="3415147"/>
              <a:ext cx="868101" cy="68229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333333"/>
                </a:buClr>
                <a:buSzPts val="1800"/>
                <a:buFont typeface="Arial"/>
                <a:buNone/>
              </a:pPr>
              <a:r>
                <a:rPr b="1" i="0" lang="en-US" sz="1800" u="none" cap="none" strike="noStrike">
                  <a:solidFill>
                    <a:srgbClr val="333333"/>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262" name="Google Shape;262;p36"/>
            <p:cNvSpPr txBox="1"/>
            <p:nvPr/>
          </p:nvSpPr>
          <p:spPr>
            <a:xfrm>
              <a:off x="2106732" y="3415147"/>
              <a:ext cx="868101" cy="68229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800"/>
                <a:buFont typeface="Arial"/>
                <a:buNone/>
              </a:pPr>
              <a:r>
                <a:rPr b="1" i="0" lang="en-US" sz="1800" u="none" cap="none" strike="noStrike">
                  <a:solidFill>
                    <a:schemeClr val="lt1"/>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263" name="Google Shape;263;p36"/>
            <p:cNvSpPr txBox="1"/>
            <p:nvPr/>
          </p:nvSpPr>
          <p:spPr>
            <a:xfrm>
              <a:off x="2974833" y="3415147"/>
              <a:ext cx="868101" cy="68229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800"/>
                <a:buFont typeface="Arial"/>
                <a:buNone/>
              </a:pPr>
              <a:r>
                <a:rPr b="1" i="0" lang="en-US" sz="1800" u="none" cap="none" strike="noStrike">
                  <a:solidFill>
                    <a:schemeClr val="lt1"/>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sp>
          <p:nvSpPr>
            <p:cNvPr id="264" name="Google Shape;264;p36"/>
            <p:cNvSpPr txBox="1"/>
            <p:nvPr/>
          </p:nvSpPr>
          <p:spPr>
            <a:xfrm>
              <a:off x="3854509" y="3415147"/>
              <a:ext cx="868101" cy="68229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800"/>
                <a:buFont typeface="Arial"/>
                <a:buNone/>
              </a:pPr>
              <a:r>
                <a:rPr b="1" i="0" lang="en-US" sz="1800" u="none" cap="none" strike="noStrike">
                  <a:solidFill>
                    <a:schemeClr val="lt1"/>
                  </a:solidFill>
                  <a:latin typeface="Arial"/>
                  <a:ea typeface="Arial"/>
                  <a:cs typeface="Arial"/>
                  <a:sym typeface="Arial"/>
                </a:rPr>
                <a:t>5</a:t>
              </a:r>
              <a:endParaRPr b="0" i="0" sz="1400" u="none" cap="none" strike="noStrike">
                <a:solidFill>
                  <a:srgbClr val="000000"/>
                </a:solidFill>
                <a:latin typeface="Arial"/>
                <a:ea typeface="Arial"/>
                <a:cs typeface="Arial"/>
                <a:sym typeface="Arial"/>
              </a:endParaRPr>
            </a:p>
          </p:txBody>
        </p:sp>
      </p:grpSp>
      <p:grpSp>
        <p:nvGrpSpPr>
          <p:cNvPr id="265" name="Google Shape;265;p36"/>
          <p:cNvGrpSpPr/>
          <p:nvPr/>
        </p:nvGrpSpPr>
        <p:grpSpPr>
          <a:xfrm>
            <a:off x="6971959" y="1900356"/>
            <a:ext cx="4340506" cy="868101"/>
            <a:chOff x="6794478" y="3327719"/>
            <a:chExt cx="4340506" cy="868101"/>
          </a:xfrm>
        </p:grpSpPr>
        <p:sp>
          <p:nvSpPr>
            <p:cNvPr id="266" name="Google Shape;266;p36"/>
            <p:cNvSpPr/>
            <p:nvPr/>
          </p:nvSpPr>
          <p:spPr>
            <a:xfrm>
              <a:off x="6794479" y="3327719"/>
              <a:ext cx="868101" cy="868101"/>
            </a:xfrm>
            <a:prstGeom prst="rect">
              <a:avLst/>
            </a:prstGeom>
            <a:solidFill>
              <a:srgbClr val="B3C3D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7" name="Google Shape;267;p36"/>
            <p:cNvSpPr/>
            <p:nvPr/>
          </p:nvSpPr>
          <p:spPr>
            <a:xfrm>
              <a:off x="7662580" y="3327719"/>
              <a:ext cx="868101" cy="868101"/>
            </a:xfrm>
            <a:prstGeom prst="rect">
              <a:avLst/>
            </a:prstGeom>
            <a:solidFill>
              <a:srgbClr val="7B98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8" name="Google Shape;268;p36"/>
            <p:cNvSpPr/>
            <p:nvPr/>
          </p:nvSpPr>
          <p:spPr>
            <a:xfrm>
              <a:off x="8530681" y="3327719"/>
              <a:ext cx="868101" cy="868101"/>
            </a:xfrm>
            <a:prstGeom prst="rect">
              <a:avLst/>
            </a:prstGeom>
            <a:solidFill>
              <a:srgbClr val="49759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9" name="Google Shape;269;p36"/>
            <p:cNvSpPr/>
            <p:nvPr/>
          </p:nvSpPr>
          <p:spPr>
            <a:xfrm>
              <a:off x="9398782" y="3327719"/>
              <a:ext cx="868101" cy="868101"/>
            </a:xfrm>
            <a:prstGeom prst="rect">
              <a:avLst/>
            </a:prstGeom>
            <a:solidFill>
              <a:srgbClr val="0B587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0" name="Google Shape;270;p36"/>
            <p:cNvSpPr/>
            <p:nvPr/>
          </p:nvSpPr>
          <p:spPr>
            <a:xfrm>
              <a:off x="10266883" y="3327719"/>
              <a:ext cx="868101" cy="868101"/>
            </a:xfrm>
            <a:prstGeom prst="rect">
              <a:avLst/>
            </a:prstGeom>
            <a:solidFill>
              <a:srgbClr val="00416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1" name="Google Shape;271;p36"/>
            <p:cNvSpPr txBox="1"/>
            <p:nvPr/>
          </p:nvSpPr>
          <p:spPr>
            <a:xfrm>
              <a:off x="6794478" y="3415147"/>
              <a:ext cx="868101" cy="68229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333333"/>
                </a:buClr>
                <a:buSzPts val="1800"/>
                <a:buFont typeface="Arial"/>
                <a:buNone/>
              </a:pPr>
              <a:r>
                <a:rPr b="1" i="0" lang="en-US" sz="1800" u="none" cap="none" strike="noStrike">
                  <a:solidFill>
                    <a:srgbClr val="333333"/>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272" name="Google Shape;272;p36"/>
            <p:cNvSpPr txBox="1"/>
            <p:nvPr/>
          </p:nvSpPr>
          <p:spPr>
            <a:xfrm>
              <a:off x="7662580" y="3415147"/>
              <a:ext cx="868101" cy="68229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333333"/>
                </a:buClr>
                <a:buSzPts val="1800"/>
                <a:buFont typeface="Arial"/>
                <a:buNone/>
              </a:pPr>
              <a:r>
                <a:rPr b="1" i="0" lang="en-US" sz="1800" u="none" cap="none" strike="noStrike">
                  <a:solidFill>
                    <a:srgbClr val="333333"/>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273" name="Google Shape;273;p36"/>
            <p:cNvSpPr txBox="1"/>
            <p:nvPr/>
          </p:nvSpPr>
          <p:spPr>
            <a:xfrm>
              <a:off x="8519106" y="3415147"/>
              <a:ext cx="868101" cy="68229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800"/>
                <a:buFont typeface="Arial"/>
                <a:buNone/>
              </a:pPr>
              <a:r>
                <a:rPr b="1" i="0" lang="en-US" sz="1800" u="none" cap="none" strike="noStrike">
                  <a:solidFill>
                    <a:schemeClr val="lt1"/>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274" name="Google Shape;274;p36"/>
            <p:cNvSpPr txBox="1"/>
            <p:nvPr/>
          </p:nvSpPr>
          <p:spPr>
            <a:xfrm>
              <a:off x="9387207" y="3415147"/>
              <a:ext cx="868101" cy="68229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800"/>
                <a:buFont typeface="Arial"/>
                <a:buNone/>
              </a:pPr>
              <a:r>
                <a:rPr b="1" i="0" lang="en-US" sz="1800" u="none" cap="none" strike="noStrike">
                  <a:solidFill>
                    <a:schemeClr val="lt1"/>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sp>
          <p:nvSpPr>
            <p:cNvPr id="275" name="Google Shape;275;p36"/>
            <p:cNvSpPr txBox="1"/>
            <p:nvPr/>
          </p:nvSpPr>
          <p:spPr>
            <a:xfrm>
              <a:off x="10266883" y="3415147"/>
              <a:ext cx="868101" cy="68229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800"/>
                <a:buFont typeface="Arial"/>
                <a:buNone/>
              </a:pPr>
              <a:r>
                <a:rPr b="1" i="0" lang="en-US" sz="1800" u="none" cap="none" strike="noStrike">
                  <a:solidFill>
                    <a:schemeClr val="lt1"/>
                  </a:solidFill>
                  <a:latin typeface="Arial"/>
                  <a:ea typeface="Arial"/>
                  <a:cs typeface="Arial"/>
                  <a:sym typeface="Arial"/>
                </a:rPr>
                <a:t>5</a:t>
              </a:r>
              <a:endParaRPr b="0" i="0" sz="1400" u="none" cap="none" strike="noStrike">
                <a:solidFill>
                  <a:srgbClr val="000000"/>
                </a:solidFill>
                <a:latin typeface="Arial"/>
                <a:ea typeface="Arial"/>
                <a:cs typeface="Arial"/>
                <a:sym typeface="Arial"/>
              </a:endParaRPr>
            </a:p>
          </p:txBody>
        </p:sp>
      </p:grpSp>
      <p:sp>
        <p:nvSpPr>
          <p:cNvPr id="276" name="Google Shape;276;p36"/>
          <p:cNvSpPr txBox="1"/>
          <p:nvPr/>
        </p:nvSpPr>
        <p:spPr>
          <a:xfrm>
            <a:off x="6971959" y="3097411"/>
            <a:ext cx="4340506" cy="276998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Minimum font size - </a:t>
            </a:r>
            <a:r>
              <a:rPr b="1" i="0" lang="en-US" sz="1800" u="none" cap="none" strike="noStrike">
                <a:solidFill>
                  <a:schemeClr val="dk1"/>
                </a:solidFill>
                <a:latin typeface="Arial"/>
                <a:ea typeface="Arial"/>
                <a:cs typeface="Arial"/>
                <a:sym typeface="Arial"/>
              </a:rPr>
              <a:t>18pt</a:t>
            </a:r>
            <a:r>
              <a:rPr b="0" i="0" lang="en-US"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Font weight - </a:t>
            </a:r>
            <a:r>
              <a:rPr b="1" i="0" lang="en-US" sz="1800" u="none" cap="none" strike="noStrike">
                <a:solidFill>
                  <a:schemeClr val="dk1"/>
                </a:solidFill>
                <a:latin typeface="Arial"/>
                <a:ea typeface="Arial"/>
                <a:cs typeface="Arial"/>
                <a:sym typeface="Arial"/>
              </a:rPr>
              <a:t>Bold </a:t>
            </a:r>
            <a:r>
              <a:rPr b="0" i="0" lang="en-US" sz="1800" u="none" cap="none" strike="noStrike">
                <a:solidFill>
                  <a:schemeClr val="dk1"/>
                </a:solidFill>
                <a:latin typeface="Arial"/>
                <a:ea typeface="Arial"/>
                <a:cs typeface="Arial"/>
                <a:sym typeface="Arial"/>
              </a:rPr>
              <a:t>(when used on background colors, for best accessibility).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Use the Dark Gray </a:t>
            </a:r>
            <a:r>
              <a:rPr b="1" i="0" lang="en-US" sz="1800" u="none" cap="none" strike="noStrike">
                <a:solidFill>
                  <a:schemeClr val="dk1"/>
                </a:solidFill>
                <a:latin typeface="Arial"/>
                <a:ea typeface="Arial"/>
                <a:cs typeface="Arial"/>
                <a:sym typeface="Arial"/>
              </a:rPr>
              <a:t>#333333 </a:t>
            </a:r>
            <a:r>
              <a:rPr b="0" i="0" lang="en-US" sz="1800" u="none" cap="none" strike="noStrike">
                <a:solidFill>
                  <a:schemeClr val="dk1"/>
                </a:solidFill>
                <a:latin typeface="Arial"/>
                <a:ea typeface="Arial"/>
                <a:cs typeface="Arial"/>
                <a:sym typeface="Arial"/>
              </a:rPr>
              <a:t>Text color on Accent 1 and Accent 2.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Use the White </a:t>
            </a:r>
            <a:r>
              <a:rPr b="1" i="0" lang="en-US" sz="1800" u="none" cap="none" strike="noStrike">
                <a:solidFill>
                  <a:schemeClr val="dk1"/>
                </a:solidFill>
                <a:latin typeface="Arial"/>
                <a:ea typeface="Arial"/>
                <a:cs typeface="Arial"/>
                <a:sym typeface="Arial"/>
              </a:rPr>
              <a:t>#FFFFFF </a:t>
            </a:r>
            <a:r>
              <a:rPr b="0" i="0" lang="en-US" sz="1800" u="none" cap="none" strike="noStrike">
                <a:solidFill>
                  <a:schemeClr val="dk1"/>
                </a:solidFill>
                <a:latin typeface="Arial"/>
                <a:ea typeface="Arial"/>
                <a:cs typeface="Arial"/>
                <a:sym typeface="Arial"/>
              </a:rPr>
              <a:t>Text color </a:t>
            </a:r>
            <a:br>
              <a:rPr b="0" i="0" lang="en-US" sz="1800" u="none" cap="none" strike="noStrike">
                <a:solidFill>
                  <a:schemeClr val="dk1"/>
                </a:solidFill>
                <a:latin typeface="Arial"/>
                <a:ea typeface="Arial"/>
                <a:cs typeface="Arial"/>
                <a:sym typeface="Arial"/>
              </a:rPr>
            </a:br>
            <a:r>
              <a:rPr b="0" i="0" lang="en-US" sz="1800" u="none" cap="none" strike="noStrike">
                <a:solidFill>
                  <a:schemeClr val="dk1"/>
                </a:solidFill>
                <a:latin typeface="Arial"/>
                <a:ea typeface="Arial"/>
                <a:cs typeface="Arial"/>
                <a:sym typeface="Arial"/>
              </a:rPr>
              <a:t>on Accent 3, Accent 4, and Accent 5.</a:t>
            </a:r>
            <a:endParaRPr b="0" i="0" sz="1400" u="none" cap="none" strike="noStrike">
              <a:solidFill>
                <a:srgbClr val="000000"/>
              </a:solidFill>
              <a:latin typeface="Arial"/>
              <a:ea typeface="Arial"/>
              <a:cs typeface="Arial"/>
              <a:sym typeface="Arial"/>
            </a:endParaRPr>
          </a:p>
        </p:txBody>
      </p:sp>
      <p:sp>
        <p:nvSpPr>
          <p:cNvPr id="277" name="Google Shape;277;p36"/>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image" Target="../media/image1.png"/><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7" Type="http://schemas.openxmlformats.org/officeDocument/2006/relationships/slideLayout" Target="../slideLayouts/slideLayout32.xml"/><Relationship Id="rId16" Type="http://schemas.openxmlformats.org/officeDocument/2006/relationships/slideLayout" Target="../slideLayouts/slideLayout31.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6" Type="http://schemas.openxmlformats.org/officeDocument/2006/relationships/slideLayout" Target="../slideLayouts/slideLayout21.xml"/><Relationship Id="rId18" Type="http://schemas.openxmlformats.org/officeDocument/2006/relationships/slideLayout" Target="../slideLayouts/slideLayout33.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72432"/>
        </a:solidFill>
      </p:bgPr>
    </p:bg>
    <p:spTree>
      <p:nvGrpSpPr>
        <p:cNvPr id="9" name="Shape 9"/>
        <p:cNvGrpSpPr/>
        <p:nvPr/>
      </p:nvGrpSpPr>
      <p:grpSpPr>
        <a:xfrm>
          <a:off x="0" y="0"/>
          <a:ext cx="0" cy="0"/>
          <a:chOff x="0" y="0"/>
          <a:chExt cx="0" cy="0"/>
        </a:xfrm>
      </p:grpSpPr>
      <p:sp>
        <p:nvSpPr>
          <p:cNvPr id="10" name="Google Shape;10;p1"/>
          <p:cNvSpPr/>
          <p:nvPr/>
        </p:nvSpPr>
        <p:spPr>
          <a:xfrm rot="10800000">
            <a:off x="-1" y="0"/>
            <a:ext cx="12192000" cy="6858000"/>
          </a:xfrm>
          <a:prstGeom prst="rect">
            <a:avLst/>
          </a:prstGeom>
          <a:gradFill>
            <a:gsLst>
              <a:gs pos="0">
                <a:srgbClr val="571D29"/>
              </a:gs>
              <a:gs pos="73000">
                <a:srgbClr val="772432"/>
              </a:gs>
              <a:gs pos="100000">
                <a:srgbClr val="77243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 name="Google Shape;11;p1"/>
          <p:cNvSpPr/>
          <p:nvPr/>
        </p:nvSpPr>
        <p:spPr>
          <a:xfrm>
            <a:off x="-2" y="6212926"/>
            <a:ext cx="12192000" cy="645074"/>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 name="Google Shape;12;p1"/>
          <p:cNvSpPr txBox="1"/>
          <p:nvPr>
            <p:ph idx="1" type="body"/>
          </p:nvPr>
        </p:nvSpPr>
        <p:spPr>
          <a:xfrm>
            <a:off x="272316" y="1598532"/>
            <a:ext cx="11647368" cy="426958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13" name="Google Shape;13;p1"/>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Arial"/>
              <a:buNone/>
              <a:defRPr b="1" i="0" sz="36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 name="Google Shape;14;p1"/>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cxnSp>
        <p:nvCxnSpPr>
          <p:cNvPr id="15" name="Google Shape;15;p1"/>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pic>
        <p:nvPicPr>
          <p:cNvPr id="16" name="Google Shape;16;p1"/>
          <p:cNvPicPr preferRelativeResize="0"/>
          <p:nvPr/>
        </p:nvPicPr>
        <p:blipFill rotWithShape="1">
          <a:blip r:embed="rId1">
            <a:alphaModFix/>
          </a:blip>
          <a:srcRect b="0" l="0" r="0" t="0"/>
          <a:stretch/>
        </p:blipFill>
        <p:spPr>
          <a:xfrm>
            <a:off x="392430" y="6410997"/>
            <a:ext cx="1607820" cy="24892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240">
          <p15:clr>
            <a:srgbClr val="F26B43"/>
          </p15:clr>
        </p15:guide>
        <p15:guide id="3" pos="7440">
          <p15:clr>
            <a:srgbClr val="F26B43"/>
          </p15:clr>
        </p15:guide>
        <p15:guide id="4" orient="horz" pos="264">
          <p15:clr>
            <a:srgbClr val="F26B43"/>
          </p15:clr>
        </p15:guide>
        <p15:guide id="5" pos="3840">
          <p15:clr>
            <a:srgbClr val="F26B43"/>
          </p15:clr>
        </p15:guide>
        <p15:guide id="6" orient="horz" pos="1008">
          <p15:clr>
            <a:srgbClr val="F26B43"/>
          </p15:clr>
        </p15:guide>
        <p15:guide id="7" pos="168">
          <p15:clr>
            <a:srgbClr val="F26B43"/>
          </p15:clr>
        </p15:guide>
        <p15:guide id="8" pos="7512">
          <p15:clr>
            <a:srgbClr val="F26B43"/>
          </p15:clr>
        </p15:guide>
        <p15:guide id="9" orient="horz" pos="3768">
          <p15:clr>
            <a:srgbClr val="F26B43"/>
          </p15:clr>
        </p15:guide>
        <p15:guide id="10" orient="horz" pos="369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126" name="Shape 126"/>
        <p:cNvGrpSpPr/>
        <p:nvPr/>
      </p:nvGrpSpPr>
      <p:grpSpPr>
        <a:xfrm>
          <a:off x="0" y="0"/>
          <a:ext cx="0" cy="0"/>
          <a:chOff x="0" y="0"/>
          <a:chExt cx="0" cy="0"/>
        </a:xfrm>
      </p:grpSpPr>
      <p:sp>
        <p:nvSpPr>
          <p:cNvPr id="127" name="Google Shape;127;p18"/>
          <p:cNvSpPr/>
          <p:nvPr/>
        </p:nvSpPr>
        <p:spPr>
          <a:xfrm>
            <a:off x="0" y="6212926"/>
            <a:ext cx="12192000" cy="645074"/>
          </a:xfrm>
          <a:prstGeom prst="rect">
            <a:avLst/>
          </a:prstGeom>
          <a:solidFill>
            <a:srgbClr val="7724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Toastmasters International" id="128" name="Google Shape;128;p18"/>
          <p:cNvPicPr preferRelativeResize="0"/>
          <p:nvPr/>
        </p:nvPicPr>
        <p:blipFill rotWithShape="1">
          <a:blip r:embed="rId1">
            <a:alphaModFix/>
          </a:blip>
          <a:srcRect b="0" l="0" r="0" t="0"/>
          <a:stretch/>
        </p:blipFill>
        <p:spPr>
          <a:xfrm>
            <a:off x="313559" y="6316627"/>
            <a:ext cx="1773873" cy="404848"/>
          </a:xfrm>
          <a:prstGeom prst="rect">
            <a:avLst/>
          </a:prstGeom>
          <a:noFill/>
          <a:ln>
            <a:noFill/>
          </a:ln>
        </p:spPr>
      </p:pic>
      <p:sp>
        <p:nvSpPr>
          <p:cNvPr id="129" name="Google Shape;129;p18"/>
          <p:cNvSpPr txBox="1"/>
          <p:nvPr>
            <p:ph idx="1" type="body"/>
          </p:nvPr>
        </p:nvSpPr>
        <p:spPr>
          <a:xfrm>
            <a:off x="272316" y="1598532"/>
            <a:ext cx="11647368" cy="426958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0" name="Google Shape;130;p18"/>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333333"/>
              </a:buClr>
              <a:buSzPts val="3600"/>
              <a:buFont typeface="Arial"/>
              <a:buNone/>
              <a:defRPr b="1" i="0" sz="3600" u="none" cap="none" strike="noStrike">
                <a:solidFill>
                  <a:srgbClr val="333333"/>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1" name="Google Shape;131;p18"/>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cxnSp>
        <p:nvCxnSpPr>
          <p:cNvPr id="132" name="Google Shape;132;p18"/>
          <p:cNvCxnSpPr/>
          <p:nvPr/>
        </p:nvCxnSpPr>
        <p:spPr>
          <a:xfrm>
            <a:off x="406400" y="989880"/>
            <a:ext cx="711200" cy="0"/>
          </a:xfrm>
          <a:prstGeom prst="straightConnector1">
            <a:avLst/>
          </a:prstGeom>
          <a:noFill/>
          <a:ln cap="flat" cmpd="sng" w="28575">
            <a:solidFill>
              <a:srgbClr val="800000"/>
            </a:solidFill>
            <a:prstDash val="solid"/>
            <a:miter lim="800000"/>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240">
          <p15:clr>
            <a:srgbClr val="F26B43"/>
          </p15:clr>
        </p15:guide>
        <p15:guide id="3" pos="7440">
          <p15:clr>
            <a:srgbClr val="F26B43"/>
          </p15:clr>
        </p15:guide>
        <p15:guide id="4" orient="horz" pos="264">
          <p15:clr>
            <a:srgbClr val="F26B43"/>
          </p15:clr>
        </p15:guide>
        <p15:guide id="5" pos="3840">
          <p15:clr>
            <a:srgbClr val="F26B43"/>
          </p15:clr>
        </p15:guide>
        <p15:guide id="6" orient="horz" pos="1008">
          <p15:clr>
            <a:srgbClr val="F26B43"/>
          </p15:clr>
        </p15:guide>
        <p15:guide id="7" pos="168">
          <p15:clr>
            <a:srgbClr val="F26B43"/>
          </p15:clr>
        </p15:guide>
        <p15:guide id="8" pos="7512">
          <p15:clr>
            <a:srgbClr val="F26B43"/>
          </p15:clr>
        </p15:guide>
        <p15:guide id="9" orient="horz" pos="3768">
          <p15:clr>
            <a:srgbClr val="F26B43"/>
          </p15:clr>
        </p15:guide>
        <p15:guide id="10" orient="horz" pos="369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6.jpg"/><Relationship Id="rId5"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18.jpg"/><Relationship Id="rId4" Type="http://schemas.openxmlformats.org/officeDocument/2006/relationships/image" Target="../media/image13.jpg"/><Relationship Id="rId5"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2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 Id="rId3"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 Id="rId3"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2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0.xml"/><Relationship Id="rId3" Type="http://schemas.openxmlformats.org/officeDocument/2006/relationships/hyperlink" Target="https://www.toastmasters.org/resources/club-leadership-handbook" TargetMode="External"/><Relationship Id="rId4" Type="http://schemas.openxmlformats.org/officeDocument/2006/relationships/hyperlink" Target="http://www.toastmasters.org/1111" TargetMode="External"/><Relationship Id="rId5" Type="http://schemas.openxmlformats.org/officeDocument/2006/relationships/hyperlink" Target="http://www.toastmasters.org/successfulmeetings" TargetMode="External"/><Relationship Id="rId6" Type="http://schemas.openxmlformats.org/officeDocument/2006/relationships/hyperlink" Target="http://www.toastmasters.org/163"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7"/>
          <p:cNvSpPr txBox="1"/>
          <p:nvPr>
            <p:ph type="ctrTitle"/>
          </p:nvPr>
        </p:nvSpPr>
        <p:spPr>
          <a:xfrm>
            <a:off x="1524000" y="3200400"/>
            <a:ext cx="9144000" cy="73152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EEE9F"/>
              </a:buClr>
              <a:buSzPts val="4500"/>
              <a:buNone/>
            </a:pPr>
            <a:r>
              <a:rPr lang="en-US">
                <a:solidFill>
                  <a:srgbClr val="FEEE9F"/>
                </a:solidFill>
              </a:rPr>
              <a:t>Sergeant-At-Arms (SAA)</a:t>
            </a:r>
            <a:endParaRPr/>
          </a:p>
        </p:txBody>
      </p:sp>
      <p:sp>
        <p:nvSpPr>
          <p:cNvPr id="284" name="Google Shape;284;p37"/>
          <p:cNvSpPr txBox="1"/>
          <p:nvPr>
            <p:ph idx="1" type="subTitle"/>
          </p:nvPr>
        </p:nvSpPr>
        <p:spPr>
          <a:xfrm>
            <a:off x="1524000" y="4195570"/>
            <a:ext cx="9144000" cy="9144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2400"/>
              <a:buNone/>
            </a:pPr>
            <a:r>
              <a:rPr lang="en-US"/>
              <a:t>Club Officer Training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8"/>
          <p:cNvSpPr txBox="1"/>
          <p:nvPr>
            <p:ph type="ctrTitle"/>
          </p:nvPr>
        </p:nvSpPr>
        <p:spPr>
          <a:xfrm>
            <a:off x="1524000" y="3200400"/>
            <a:ext cx="9144000" cy="731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SzPct val="111111"/>
              <a:buNone/>
            </a:pPr>
            <a:r>
              <a:t/>
            </a:r>
            <a:endParaRPr/>
          </a:p>
          <a:p>
            <a:pPr indent="0" lvl="0" marL="0" rtl="0" algn="ctr">
              <a:lnSpc>
                <a:spcPct val="90000"/>
              </a:lnSpc>
              <a:spcBef>
                <a:spcPts val="0"/>
              </a:spcBef>
              <a:spcAft>
                <a:spcPts val="0"/>
              </a:spcAft>
              <a:buSzPct val="111111"/>
              <a:buNone/>
            </a:pPr>
            <a:r>
              <a:t/>
            </a:r>
            <a:endParaRPr/>
          </a:p>
          <a:p>
            <a:pPr indent="0" lvl="0" marL="0" rtl="0" algn="ctr">
              <a:lnSpc>
                <a:spcPct val="90000"/>
              </a:lnSpc>
              <a:spcBef>
                <a:spcPts val="0"/>
              </a:spcBef>
              <a:spcAft>
                <a:spcPts val="0"/>
              </a:spcAft>
              <a:buSzPct val="111111"/>
              <a:buNone/>
            </a:pPr>
            <a:r>
              <a:rPr lang="en-US"/>
              <a:t>In any organisation, there’s someone whose job is to grab everything that falls through the cracks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9"/>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Agenda</a:t>
            </a:r>
            <a:endParaRPr/>
          </a:p>
        </p:txBody>
      </p:sp>
      <p:sp>
        <p:nvSpPr>
          <p:cNvPr id="297" name="Google Shape;297;p39"/>
          <p:cNvSpPr/>
          <p:nvPr>
            <p:ph idx="1" type="body"/>
          </p:nvPr>
        </p:nvSpPr>
        <p:spPr>
          <a:xfrm>
            <a:off x="4922310" y="4024190"/>
            <a:ext cx="2347380" cy="1365954"/>
          </a:xfrm>
          <a:prstGeom prst="roundRect">
            <a:avLst>
              <a:gd fmla="val 942" name="adj"/>
            </a:avLst>
          </a:prstGeom>
          <a:solidFill>
            <a:schemeClr val="lt1">
              <a:alpha val="9411"/>
            </a:schemeClr>
          </a:solidFill>
          <a:ln>
            <a:noFill/>
          </a:ln>
          <a:effectLst>
            <a:outerShdw blurRad="38100" rotWithShape="0" algn="tl" dir="5400000" dist="12700">
              <a:srgbClr val="000000">
                <a:alpha val="34509"/>
              </a:srgbClr>
            </a:outerShdw>
          </a:effectLst>
        </p:spPr>
        <p:txBody>
          <a:bodyPr anchorCtr="0" anchor="t" bIns="365750" lIns="91425" spcFirstLastPara="1" rIns="91425" wrap="square" tIns="914400">
            <a:normAutofit/>
          </a:bodyPr>
          <a:lstStyle/>
          <a:p>
            <a:pPr indent="0" lvl="0" marL="0" marR="0" rtl="0" algn="ctr">
              <a:lnSpc>
                <a:spcPct val="100000"/>
              </a:lnSpc>
              <a:spcBef>
                <a:spcPts val="0"/>
              </a:spcBef>
              <a:spcAft>
                <a:spcPts val="0"/>
              </a:spcAft>
              <a:buClr>
                <a:schemeClr val="lt1"/>
              </a:buClr>
              <a:buSzPts val="1800"/>
              <a:buFont typeface="Arial"/>
              <a:buNone/>
            </a:pPr>
            <a:r>
              <a:rPr lang="en-US"/>
              <a:t> </a:t>
            </a:r>
            <a:endParaRPr/>
          </a:p>
        </p:txBody>
      </p:sp>
      <p:sp>
        <p:nvSpPr>
          <p:cNvPr id="298" name="Google Shape;298;p39"/>
          <p:cNvSpPr txBox="1"/>
          <p:nvPr>
            <p:ph idx="3" type="body"/>
          </p:nvPr>
        </p:nvSpPr>
        <p:spPr>
          <a:xfrm>
            <a:off x="5088879" y="4244697"/>
            <a:ext cx="2014242" cy="531836"/>
          </a:xfrm>
          <a:prstGeom prst="rect">
            <a:avLst/>
          </a:prstGeom>
          <a:noFill/>
          <a:ln>
            <a:noFill/>
          </a:ln>
        </p:spPr>
        <p:txBody>
          <a:bodyPr anchorCtr="0" anchor="ctr" bIns="45700" lIns="0" spcFirstLastPara="1" rIns="0" wrap="square" tIns="45700">
            <a:noAutofit/>
          </a:bodyPr>
          <a:lstStyle/>
          <a:p>
            <a:pPr indent="0" lvl="0" marL="0" rtl="0" algn="ctr">
              <a:lnSpc>
                <a:spcPct val="90000"/>
              </a:lnSpc>
              <a:spcBef>
                <a:spcPts val="0"/>
              </a:spcBef>
              <a:spcAft>
                <a:spcPts val="0"/>
              </a:spcAft>
              <a:buClr>
                <a:schemeClr val="lt1"/>
              </a:buClr>
              <a:buSzPts val="2000"/>
              <a:buNone/>
            </a:pPr>
            <a:r>
              <a:rPr lang="en-US"/>
              <a:t>SAA Responsibilities </a:t>
            </a:r>
            <a:endParaRPr/>
          </a:p>
        </p:txBody>
      </p:sp>
      <p:sp>
        <p:nvSpPr>
          <p:cNvPr id="299" name="Google Shape;299;p39"/>
          <p:cNvSpPr/>
          <p:nvPr>
            <p:ph idx="5" type="body"/>
          </p:nvPr>
        </p:nvSpPr>
        <p:spPr>
          <a:xfrm>
            <a:off x="1484525" y="4024190"/>
            <a:ext cx="2347380" cy="1365954"/>
          </a:xfrm>
          <a:prstGeom prst="roundRect">
            <a:avLst>
              <a:gd fmla="val 942" name="adj"/>
            </a:avLst>
          </a:prstGeom>
          <a:solidFill>
            <a:schemeClr val="lt1">
              <a:alpha val="9411"/>
            </a:schemeClr>
          </a:solidFill>
          <a:ln>
            <a:noFill/>
          </a:ln>
          <a:effectLst>
            <a:outerShdw blurRad="38100" rotWithShape="0" algn="tl" dir="5400000" dist="12700">
              <a:srgbClr val="000000">
                <a:alpha val="34509"/>
              </a:srgbClr>
            </a:outerShdw>
          </a:effectLst>
        </p:spPr>
        <p:txBody>
          <a:bodyPr anchorCtr="0" anchor="t" bIns="365750" lIns="91425" spcFirstLastPara="1" rIns="91425" wrap="square" tIns="914400">
            <a:normAutofit/>
          </a:bodyPr>
          <a:lstStyle/>
          <a:p>
            <a:pPr indent="0" lvl="0" marL="0" marR="0" rtl="0" algn="ctr">
              <a:lnSpc>
                <a:spcPct val="100000"/>
              </a:lnSpc>
              <a:spcBef>
                <a:spcPts val="0"/>
              </a:spcBef>
              <a:spcAft>
                <a:spcPts val="0"/>
              </a:spcAft>
              <a:buClr>
                <a:srgbClr val="F5F5F5"/>
              </a:buClr>
              <a:buSzPts val="1800"/>
              <a:buFont typeface="Arial"/>
              <a:buNone/>
            </a:pPr>
            <a:r>
              <a:rPr lang="en-US"/>
              <a:t> </a:t>
            </a:r>
            <a:endParaRPr/>
          </a:p>
        </p:txBody>
      </p:sp>
      <p:sp>
        <p:nvSpPr>
          <p:cNvPr id="300" name="Google Shape;300;p39"/>
          <p:cNvSpPr txBox="1"/>
          <p:nvPr>
            <p:ph idx="6" type="body"/>
          </p:nvPr>
        </p:nvSpPr>
        <p:spPr>
          <a:xfrm>
            <a:off x="1651094" y="4244697"/>
            <a:ext cx="2014242" cy="531836"/>
          </a:xfrm>
          <a:prstGeom prst="rect">
            <a:avLst/>
          </a:prstGeom>
          <a:noFill/>
          <a:ln>
            <a:noFill/>
          </a:ln>
        </p:spPr>
        <p:txBody>
          <a:bodyPr anchorCtr="0" anchor="ctr" bIns="45700" lIns="0" spcFirstLastPara="1" rIns="0" wrap="square" tIns="45700">
            <a:noAutofit/>
          </a:bodyPr>
          <a:lstStyle/>
          <a:p>
            <a:pPr indent="0" lvl="0" marL="0" rtl="0" algn="ctr">
              <a:lnSpc>
                <a:spcPct val="90000"/>
              </a:lnSpc>
              <a:spcBef>
                <a:spcPts val="0"/>
              </a:spcBef>
              <a:spcAft>
                <a:spcPts val="0"/>
              </a:spcAft>
              <a:buClr>
                <a:schemeClr val="lt1"/>
              </a:buClr>
              <a:buSzPts val="2000"/>
              <a:buNone/>
            </a:pPr>
            <a:r>
              <a:rPr lang="en-US"/>
              <a:t>SAA Role</a:t>
            </a:r>
            <a:endParaRPr/>
          </a:p>
        </p:txBody>
      </p:sp>
      <p:pic>
        <p:nvPicPr>
          <p:cNvPr id="301" name="Google Shape;301;p39"/>
          <p:cNvPicPr preferRelativeResize="0"/>
          <p:nvPr>
            <p:ph idx="7" type="pic"/>
          </p:nvPr>
        </p:nvPicPr>
        <p:blipFill rotWithShape="1">
          <a:blip r:embed="rId3">
            <a:alphaModFix/>
          </a:blip>
          <a:srcRect b="0" l="12379" r="12379" t="0"/>
          <a:stretch/>
        </p:blipFill>
        <p:spPr>
          <a:xfrm>
            <a:off x="8360095" y="1953118"/>
            <a:ext cx="2335511" cy="2071068"/>
          </a:xfrm>
          <a:prstGeom prst="rect">
            <a:avLst/>
          </a:prstGeom>
          <a:noFill/>
          <a:ln>
            <a:noFill/>
          </a:ln>
        </p:spPr>
      </p:pic>
      <p:sp>
        <p:nvSpPr>
          <p:cNvPr id="302" name="Google Shape;302;p39"/>
          <p:cNvSpPr/>
          <p:nvPr>
            <p:ph idx="8" type="body"/>
          </p:nvPr>
        </p:nvSpPr>
        <p:spPr>
          <a:xfrm>
            <a:off x="8354160" y="4024190"/>
            <a:ext cx="2347380" cy="1365954"/>
          </a:xfrm>
          <a:prstGeom prst="roundRect">
            <a:avLst>
              <a:gd fmla="val 942" name="adj"/>
            </a:avLst>
          </a:prstGeom>
          <a:solidFill>
            <a:schemeClr val="lt1">
              <a:alpha val="9411"/>
            </a:schemeClr>
          </a:solidFill>
          <a:ln>
            <a:noFill/>
          </a:ln>
          <a:effectLst>
            <a:outerShdw blurRad="38100" rotWithShape="0" algn="tl" dir="5400000" dist="12700">
              <a:srgbClr val="000000">
                <a:alpha val="34509"/>
              </a:srgbClr>
            </a:outerShdw>
          </a:effectLst>
        </p:spPr>
        <p:txBody>
          <a:bodyPr anchorCtr="0" anchor="t" bIns="365750" lIns="91425" spcFirstLastPara="1" rIns="91425" wrap="square" tIns="914400">
            <a:normAutofit/>
          </a:bodyPr>
          <a:lstStyle/>
          <a:p>
            <a:pPr indent="0" lvl="0" marL="0" marR="0" rtl="0" algn="ctr">
              <a:lnSpc>
                <a:spcPct val="100000"/>
              </a:lnSpc>
              <a:spcBef>
                <a:spcPts val="0"/>
              </a:spcBef>
              <a:spcAft>
                <a:spcPts val="0"/>
              </a:spcAft>
              <a:buClr>
                <a:schemeClr val="lt1"/>
              </a:buClr>
              <a:buSzPts val="1800"/>
              <a:buFont typeface="Arial"/>
              <a:buNone/>
            </a:pPr>
            <a:r>
              <a:rPr lang="en-US"/>
              <a:t> </a:t>
            </a:r>
            <a:endParaRPr/>
          </a:p>
        </p:txBody>
      </p:sp>
      <p:sp>
        <p:nvSpPr>
          <p:cNvPr id="303" name="Google Shape;303;p39"/>
          <p:cNvSpPr txBox="1"/>
          <p:nvPr>
            <p:ph idx="9" type="body"/>
          </p:nvPr>
        </p:nvSpPr>
        <p:spPr>
          <a:xfrm>
            <a:off x="8520729" y="4244697"/>
            <a:ext cx="2014242" cy="531836"/>
          </a:xfrm>
          <a:prstGeom prst="rect">
            <a:avLst/>
          </a:prstGeom>
          <a:noFill/>
          <a:ln>
            <a:noFill/>
          </a:ln>
        </p:spPr>
        <p:txBody>
          <a:bodyPr anchorCtr="0" anchor="ctr" bIns="45700" lIns="0" spcFirstLastPara="1" rIns="0" wrap="square" tIns="45700">
            <a:noAutofit/>
          </a:bodyPr>
          <a:lstStyle/>
          <a:p>
            <a:pPr indent="0" lvl="0" marL="0" rtl="0" algn="ctr">
              <a:lnSpc>
                <a:spcPct val="90000"/>
              </a:lnSpc>
              <a:spcBef>
                <a:spcPts val="0"/>
              </a:spcBef>
              <a:spcAft>
                <a:spcPts val="0"/>
              </a:spcAft>
              <a:buClr>
                <a:schemeClr val="lt1"/>
              </a:buClr>
              <a:buSzPts val="2000"/>
              <a:buNone/>
            </a:pPr>
            <a:r>
              <a:rPr lang="en-US"/>
              <a:t>SAA Resources</a:t>
            </a:r>
            <a:endParaRPr/>
          </a:p>
        </p:txBody>
      </p:sp>
      <p:pic>
        <p:nvPicPr>
          <p:cNvPr id="304" name="Google Shape;304;p39"/>
          <p:cNvPicPr preferRelativeResize="0"/>
          <p:nvPr>
            <p:ph idx="2" type="pic"/>
          </p:nvPr>
        </p:nvPicPr>
        <p:blipFill rotWithShape="1">
          <a:blip r:embed="rId4">
            <a:alphaModFix/>
          </a:blip>
          <a:srcRect b="0" l="12400" r="12400" t="0"/>
          <a:stretch/>
        </p:blipFill>
        <p:spPr>
          <a:xfrm>
            <a:off x="4928245" y="1953118"/>
            <a:ext cx="2335511" cy="2071068"/>
          </a:xfrm>
          <a:prstGeom prst="rect">
            <a:avLst/>
          </a:prstGeom>
          <a:noFill/>
          <a:ln>
            <a:noFill/>
          </a:ln>
        </p:spPr>
      </p:pic>
      <p:pic>
        <p:nvPicPr>
          <p:cNvPr id="305" name="Google Shape;305;p39"/>
          <p:cNvPicPr preferRelativeResize="0"/>
          <p:nvPr>
            <p:ph idx="4" type="pic"/>
          </p:nvPr>
        </p:nvPicPr>
        <p:blipFill rotWithShape="1">
          <a:blip r:embed="rId5">
            <a:alphaModFix/>
          </a:blip>
          <a:srcRect b="0" l="12426" r="12427" t="0"/>
          <a:stretch/>
        </p:blipFill>
        <p:spPr>
          <a:xfrm>
            <a:off x="1490460" y="1953118"/>
            <a:ext cx="2335511" cy="20710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0"/>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lang="en-US"/>
              <a:t>Session Objectives</a:t>
            </a:r>
            <a:endParaRPr/>
          </a:p>
        </p:txBody>
      </p:sp>
      <p:sp>
        <p:nvSpPr>
          <p:cNvPr id="312" name="Google Shape;312;p40"/>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p>
            <a:pPr indent="-457200" lvl="0" marL="457560" rtl="0" algn="l">
              <a:lnSpc>
                <a:spcPct val="90000"/>
              </a:lnSpc>
              <a:spcBef>
                <a:spcPts val="0"/>
              </a:spcBef>
              <a:spcAft>
                <a:spcPts val="0"/>
              </a:spcAft>
              <a:buClr>
                <a:schemeClr val="dk1"/>
              </a:buClr>
              <a:buSzPts val="2800"/>
              <a:buFont typeface="Arial"/>
              <a:buChar char="•"/>
            </a:pPr>
            <a:r>
              <a:rPr lang="en-US" sz="2800">
                <a:solidFill>
                  <a:srgbClr val="000000"/>
                </a:solidFill>
                <a:latin typeface="Arial"/>
                <a:ea typeface="Arial"/>
                <a:cs typeface="Arial"/>
                <a:sym typeface="Arial"/>
              </a:rPr>
              <a:t>Identify your role</a:t>
            </a:r>
            <a:endParaRPr sz="2800">
              <a:solidFill>
                <a:srgbClr val="000000"/>
              </a:solidFill>
              <a:latin typeface="Arial"/>
              <a:ea typeface="Arial"/>
              <a:cs typeface="Arial"/>
              <a:sym typeface="Arial"/>
            </a:endParaRPr>
          </a:p>
          <a:p>
            <a:pPr indent="-457200" lvl="0" marL="457560" rtl="0" algn="l">
              <a:lnSpc>
                <a:spcPct val="90000"/>
              </a:lnSpc>
              <a:spcBef>
                <a:spcPts val="1273"/>
              </a:spcBef>
              <a:spcAft>
                <a:spcPts val="0"/>
              </a:spcAft>
              <a:buClr>
                <a:schemeClr val="dk1"/>
              </a:buClr>
              <a:buSzPts val="2800"/>
              <a:buFont typeface="Arial"/>
              <a:buChar char="•"/>
            </a:pPr>
            <a:r>
              <a:rPr lang="en-US" sz="2800">
                <a:solidFill>
                  <a:srgbClr val="000000"/>
                </a:solidFill>
                <a:latin typeface="Arial"/>
                <a:ea typeface="Arial"/>
                <a:cs typeface="Arial"/>
                <a:sym typeface="Arial"/>
              </a:rPr>
              <a:t>Fulfill your responsibilities</a:t>
            </a:r>
            <a:endParaRPr sz="2800">
              <a:solidFill>
                <a:srgbClr val="000000"/>
              </a:solidFill>
              <a:latin typeface="Arial"/>
              <a:ea typeface="Arial"/>
              <a:cs typeface="Arial"/>
              <a:sym typeface="Arial"/>
            </a:endParaRPr>
          </a:p>
          <a:p>
            <a:pPr indent="-457200" lvl="0" marL="457560" rtl="0" algn="l">
              <a:lnSpc>
                <a:spcPct val="90000"/>
              </a:lnSpc>
              <a:spcBef>
                <a:spcPts val="1273"/>
              </a:spcBef>
              <a:spcAft>
                <a:spcPts val="0"/>
              </a:spcAft>
              <a:buClr>
                <a:schemeClr val="dk1"/>
              </a:buClr>
              <a:buSzPts val="2800"/>
              <a:buFont typeface="Arial"/>
              <a:buChar char="•"/>
            </a:pPr>
            <a:r>
              <a:rPr lang="en-US" sz="2800">
                <a:solidFill>
                  <a:srgbClr val="000000"/>
                </a:solidFill>
                <a:latin typeface="Arial"/>
                <a:ea typeface="Arial"/>
                <a:cs typeface="Arial"/>
                <a:sym typeface="Arial"/>
              </a:rPr>
              <a:t>Find resources that help you</a:t>
            </a:r>
            <a:endParaRPr sz="2800">
              <a:solidFill>
                <a:srgbClr val="000000"/>
              </a:solidFill>
              <a:latin typeface="Arial"/>
              <a:ea typeface="Arial"/>
              <a:cs typeface="Arial"/>
              <a:sym typeface="Arial"/>
            </a:endParaRPr>
          </a:p>
        </p:txBody>
      </p:sp>
      <p:pic>
        <p:nvPicPr>
          <p:cNvPr id="313" name="Google Shape;313;p40"/>
          <p:cNvPicPr preferRelativeResize="0"/>
          <p:nvPr>
            <p:ph idx="2" type="pic"/>
          </p:nvPr>
        </p:nvPicPr>
        <p:blipFill rotWithShape="1">
          <a:blip r:embed="rId3">
            <a:alphaModFix/>
          </a:blip>
          <a:srcRect b="0" l="21315" r="13295" t="0"/>
          <a:stretch/>
        </p:blipFill>
        <p:spPr>
          <a:xfrm>
            <a:off x="6096000" y="0"/>
            <a:ext cx="6099048" cy="6217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1"/>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333333"/>
              </a:buClr>
              <a:buSzPts val="3600"/>
              <a:buNone/>
            </a:pPr>
            <a:r>
              <a:rPr lang="en-US"/>
              <a:t>SAA Role</a:t>
            </a:r>
            <a:endParaRPr/>
          </a:p>
        </p:txBody>
      </p:sp>
      <p:pic>
        <p:nvPicPr>
          <p:cNvPr id="319" name="Google Shape;319;p41"/>
          <p:cNvPicPr preferRelativeResize="0"/>
          <p:nvPr>
            <p:ph idx="2" type="pic"/>
          </p:nvPr>
        </p:nvPicPr>
        <p:blipFill rotWithShape="1">
          <a:blip r:embed="rId3">
            <a:alphaModFix/>
          </a:blip>
          <a:srcRect b="26932" l="0" r="0" t="10510"/>
          <a:stretch/>
        </p:blipFill>
        <p:spPr>
          <a:xfrm>
            <a:off x="0" y="1142999"/>
            <a:ext cx="12192000" cy="508406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2"/>
          <p:cNvSpPr txBox="1"/>
          <p:nvPr>
            <p:ph type="title"/>
          </p:nvPr>
        </p:nvSpPr>
        <p:spPr>
          <a:xfrm>
            <a:off x="277934" y="295773"/>
            <a:ext cx="5498400" cy="1143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3600"/>
              <a:buNone/>
            </a:pPr>
            <a:r>
              <a:rPr b="1" lang="en-US" sz="3600">
                <a:latin typeface="Arial"/>
                <a:ea typeface="Arial"/>
                <a:cs typeface="Arial"/>
                <a:sym typeface="Arial"/>
              </a:rPr>
              <a:t>The </a:t>
            </a:r>
            <a:r>
              <a:rPr lang="en-US"/>
              <a:t>SAA Role</a:t>
            </a:r>
            <a:endParaRPr sz="3600">
              <a:latin typeface="Arial"/>
              <a:ea typeface="Arial"/>
              <a:cs typeface="Arial"/>
              <a:sym typeface="Arial"/>
            </a:endParaRPr>
          </a:p>
        </p:txBody>
      </p:sp>
      <p:sp>
        <p:nvSpPr>
          <p:cNvPr id="325" name="Google Shape;325;p42"/>
          <p:cNvSpPr txBox="1"/>
          <p:nvPr>
            <p:ph idx="1" type="body"/>
          </p:nvPr>
        </p:nvSpPr>
        <p:spPr>
          <a:xfrm>
            <a:off x="277934" y="2019065"/>
            <a:ext cx="5498400" cy="3848400"/>
          </a:xfrm>
          <a:prstGeom prst="rect">
            <a:avLst/>
          </a:prstGeom>
          <a:noFill/>
          <a:ln>
            <a:noFill/>
          </a:ln>
        </p:spPr>
        <p:txBody>
          <a:bodyPr anchorCtr="0" anchor="t" bIns="45700" lIns="91425" spcFirstLastPara="1" rIns="91425" wrap="square" tIns="45700">
            <a:normAutofit/>
          </a:bodyPr>
          <a:lstStyle/>
          <a:p>
            <a:pPr indent="-355600" lvl="0" marL="457200" rtl="0" algn="l">
              <a:lnSpc>
                <a:spcPct val="90000"/>
              </a:lnSpc>
              <a:spcBef>
                <a:spcPts val="561"/>
              </a:spcBef>
              <a:spcAft>
                <a:spcPts val="0"/>
              </a:spcAft>
              <a:buClr>
                <a:srgbClr val="000000"/>
              </a:buClr>
              <a:buSzPts val="2000"/>
              <a:buChar char="●"/>
            </a:pPr>
            <a:r>
              <a:rPr lang="en-US" sz="2000">
                <a:solidFill>
                  <a:srgbClr val="000000"/>
                </a:solidFill>
              </a:rPr>
              <a:t>Keep track of the club’s physical property, such as the banner, lectern, timing device, and other meeting materials</a:t>
            </a:r>
            <a:endParaRPr sz="2000">
              <a:solidFill>
                <a:srgbClr val="000000"/>
              </a:solidFill>
            </a:endParaRPr>
          </a:p>
          <a:p>
            <a:pPr indent="-355600" lvl="0" marL="457200" rtl="0" algn="l">
              <a:lnSpc>
                <a:spcPct val="90000"/>
              </a:lnSpc>
              <a:spcBef>
                <a:spcPts val="0"/>
              </a:spcBef>
              <a:spcAft>
                <a:spcPts val="0"/>
              </a:spcAft>
              <a:buClr>
                <a:srgbClr val="000000"/>
              </a:buClr>
              <a:buSzPts val="2000"/>
              <a:buChar char="●"/>
            </a:pPr>
            <a:r>
              <a:rPr lang="en-US" sz="2000">
                <a:solidFill>
                  <a:srgbClr val="000000"/>
                </a:solidFill>
              </a:rPr>
              <a:t>Arrive early to prepare the meeting place for members &amp; guests</a:t>
            </a:r>
            <a:endParaRPr sz="2000">
              <a:solidFill>
                <a:srgbClr val="000000"/>
              </a:solidFill>
            </a:endParaRPr>
          </a:p>
          <a:p>
            <a:pPr indent="-355600" lvl="0" marL="457200" rtl="0" algn="l">
              <a:lnSpc>
                <a:spcPct val="90000"/>
              </a:lnSpc>
              <a:spcBef>
                <a:spcPts val="0"/>
              </a:spcBef>
              <a:spcAft>
                <a:spcPts val="0"/>
              </a:spcAft>
              <a:buClr>
                <a:srgbClr val="000000"/>
              </a:buClr>
              <a:buSzPts val="2000"/>
              <a:buChar char="●"/>
            </a:pPr>
            <a:r>
              <a:rPr lang="en-US" sz="2000">
                <a:solidFill>
                  <a:srgbClr val="000000"/>
                </a:solidFill>
              </a:rPr>
              <a:t>Stay late to stow all of the club’s equipment</a:t>
            </a:r>
            <a:endParaRPr sz="2000">
              <a:solidFill>
                <a:srgbClr val="000000"/>
              </a:solidFill>
            </a:endParaRPr>
          </a:p>
          <a:p>
            <a:pPr indent="-355600" lvl="0" marL="457200" rtl="0" algn="l">
              <a:lnSpc>
                <a:spcPct val="90000"/>
              </a:lnSpc>
              <a:spcBef>
                <a:spcPts val="0"/>
              </a:spcBef>
              <a:spcAft>
                <a:spcPts val="0"/>
              </a:spcAft>
              <a:buClr>
                <a:srgbClr val="000000"/>
              </a:buClr>
              <a:buSzPts val="2000"/>
              <a:buChar char="●"/>
            </a:pPr>
            <a:r>
              <a:rPr lang="en-US" sz="2000">
                <a:solidFill>
                  <a:srgbClr val="000000"/>
                </a:solidFill>
              </a:rPr>
              <a:t>In-charge of the meeting place itself, obtaining a new space when necessary</a:t>
            </a:r>
            <a:endParaRPr sz="2000">
              <a:solidFill>
                <a:srgbClr val="000000"/>
              </a:solidFill>
            </a:endParaRPr>
          </a:p>
          <a:p>
            <a:pPr indent="-355600" lvl="0" marL="457200" rtl="0" algn="l">
              <a:lnSpc>
                <a:spcPct val="90000"/>
              </a:lnSpc>
              <a:spcBef>
                <a:spcPts val="0"/>
              </a:spcBef>
              <a:spcAft>
                <a:spcPts val="0"/>
              </a:spcAft>
              <a:buClr>
                <a:srgbClr val="000000"/>
              </a:buClr>
              <a:buSzPts val="2000"/>
              <a:buChar char="●"/>
            </a:pPr>
            <a:r>
              <a:rPr lang="en-US" sz="2000">
                <a:solidFill>
                  <a:srgbClr val="000000"/>
                </a:solidFill>
              </a:rPr>
              <a:t>Maintain contact with the people who allow you to use the space for your club meetings</a:t>
            </a:r>
            <a:endParaRPr sz="2000">
              <a:solidFill>
                <a:srgbClr val="000000"/>
              </a:solidFill>
            </a:endParaRPr>
          </a:p>
        </p:txBody>
      </p:sp>
      <p:pic>
        <p:nvPicPr>
          <p:cNvPr id="326" name="Google Shape;326;p42"/>
          <p:cNvPicPr preferRelativeResize="0"/>
          <p:nvPr>
            <p:ph idx="2" type="pic"/>
          </p:nvPr>
        </p:nvPicPr>
        <p:blipFill rotWithShape="1">
          <a:blip r:embed="rId3">
            <a:alphaModFix/>
          </a:blip>
          <a:srcRect b="0" l="17265" r="17259" t="0"/>
          <a:stretch/>
        </p:blipFill>
        <p:spPr>
          <a:xfrm>
            <a:off x="6096000" y="0"/>
            <a:ext cx="6099048" cy="621792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3"/>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lang="en-US"/>
              <a:t>SAA Responsibilities </a:t>
            </a:r>
            <a:endParaRPr/>
          </a:p>
        </p:txBody>
      </p:sp>
      <p:pic>
        <p:nvPicPr>
          <p:cNvPr id="332" name="Google Shape;332;p43"/>
          <p:cNvPicPr preferRelativeResize="0"/>
          <p:nvPr>
            <p:ph idx="2" type="pic"/>
          </p:nvPr>
        </p:nvPicPr>
        <p:blipFill rotWithShape="1">
          <a:blip r:embed="rId3">
            <a:alphaModFix/>
          </a:blip>
          <a:srcRect b="0" l="12400" r="12400" t="0"/>
          <a:stretch/>
        </p:blipFill>
        <p:spPr>
          <a:xfrm>
            <a:off x="4928245" y="1953118"/>
            <a:ext cx="2335511" cy="2071068"/>
          </a:xfrm>
          <a:prstGeom prst="rect">
            <a:avLst/>
          </a:prstGeom>
          <a:noFill/>
          <a:ln>
            <a:noFill/>
          </a:ln>
        </p:spPr>
      </p:pic>
      <p:sp>
        <p:nvSpPr>
          <p:cNvPr id="333" name="Google Shape;333;p43"/>
          <p:cNvSpPr/>
          <p:nvPr>
            <p:ph idx="1" type="body"/>
          </p:nvPr>
        </p:nvSpPr>
        <p:spPr>
          <a:xfrm>
            <a:off x="4922310" y="4024190"/>
            <a:ext cx="2347380" cy="1365954"/>
          </a:xfrm>
          <a:prstGeom prst="roundRect">
            <a:avLst>
              <a:gd fmla="val 942" name="adj"/>
            </a:avLst>
          </a:prstGeom>
          <a:solidFill>
            <a:srgbClr val="FFFFFF"/>
          </a:solidFill>
          <a:ln>
            <a:noFill/>
          </a:ln>
          <a:effectLst>
            <a:outerShdw blurRad="38100" rotWithShape="0" algn="tl" dir="5400000" dist="12700">
              <a:srgbClr val="000000">
                <a:alpha val="34509"/>
              </a:srgbClr>
            </a:outerShdw>
          </a:effectLst>
        </p:spPr>
        <p:txBody>
          <a:bodyPr anchorCtr="0" anchor="t" bIns="365750" lIns="91425" spcFirstLastPara="1" rIns="91425" wrap="square" tIns="914400">
            <a:normAutofit/>
          </a:bodyPr>
          <a:lstStyle/>
          <a:p>
            <a:pPr indent="0" lvl="0" marL="0" marR="0" rtl="0" algn="ctr">
              <a:lnSpc>
                <a:spcPct val="100000"/>
              </a:lnSpc>
              <a:spcBef>
                <a:spcPts val="0"/>
              </a:spcBef>
              <a:spcAft>
                <a:spcPts val="0"/>
              </a:spcAft>
              <a:buClr>
                <a:schemeClr val="dk1"/>
              </a:buClr>
              <a:buSzPts val="1800"/>
              <a:buFont typeface="Arial"/>
              <a:buNone/>
            </a:pPr>
            <a:r>
              <a:rPr lang="en-US"/>
              <a:t> </a:t>
            </a:r>
            <a:endParaRPr/>
          </a:p>
        </p:txBody>
      </p:sp>
      <p:sp>
        <p:nvSpPr>
          <p:cNvPr id="334" name="Google Shape;334;p43"/>
          <p:cNvSpPr txBox="1"/>
          <p:nvPr>
            <p:ph idx="3" type="body"/>
          </p:nvPr>
        </p:nvSpPr>
        <p:spPr>
          <a:xfrm>
            <a:off x="5088879" y="4244697"/>
            <a:ext cx="2014242" cy="531836"/>
          </a:xfrm>
          <a:prstGeom prst="rect">
            <a:avLst/>
          </a:prstGeom>
          <a:noFill/>
          <a:ln>
            <a:noFill/>
          </a:ln>
        </p:spPr>
        <p:txBody>
          <a:bodyPr anchorCtr="0" anchor="ctr" bIns="45700" lIns="0" spcFirstLastPara="1" rIns="0" wrap="square" tIns="45700">
            <a:noAutofit/>
          </a:bodyPr>
          <a:lstStyle/>
          <a:p>
            <a:pPr indent="0" lvl="0" marL="0" rtl="0" algn="ctr">
              <a:lnSpc>
                <a:spcPct val="90000"/>
              </a:lnSpc>
              <a:spcBef>
                <a:spcPts val="0"/>
              </a:spcBef>
              <a:spcAft>
                <a:spcPts val="0"/>
              </a:spcAft>
              <a:buClr>
                <a:schemeClr val="dk1"/>
              </a:buClr>
              <a:buSzPts val="2000"/>
              <a:buNone/>
            </a:pPr>
            <a:r>
              <a:rPr lang="en-US"/>
              <a:t>Outside the Club Meeting</a:t>
            </a:r>
            <a:endParaRPr/>
          </a:p>
        </p:txBody>
      </p:sp>
      <p:pic>
        <p:nvPicPr>
          <p:cNvPr id="335" name="Google Shape;335;p43"/>
          <p:cNvPicPr preferRelativeResize="0"/>
          <p:nvPr>
            <p:ph idx="4" type="pic"/>
          </p:nvPr>
        </p:nvPicPr>
        <p:blipFill rotWithShape="1">
          <a:blip r:embed="rId4">
            <a:alphaModFix/>
          </a:blip>
          <a:srcRect b="0" l="12426" r="12427" t="0"/>
          <a:stretch/>
        </p:blipFill>
        <p:spPr>
          <a:xfrm>
            <a:off x="1490460" y="1953118"/>
            <a:ext cx="2335511" cy="2071068"/>
          </a:xfrm>
          <a:prstGeom prst="rect">
            <a:avLst/>
          </a:prstGeom>
          <a:noFill/>
          <a:ln>
            <a:noFill/>
          </a:ln>
        </p:spPr>
      </p:pic>
      <p:sp>
        <p:nvSpPr>
          <p:cNvPr id="336" name="Google Shape;336;p43"/>
          <p:cNvSpPr/>
          <p:nvPr>
            <p:ph idx="5" type="body"/>
          </p:nvPr>
        </p:nvSpPr>
        <p:spPr>
          <a:xfrm>
            <a:off x="1484525" y="4024190"/>
            <a:ext cx="2347380" cy="1365954"/>
          </a:xfrm>
          <a:prstGeom prst="roundRect">
            <a:avLst>
              <a:gd fmla="val 942" name="adj"/>
            </a:avLst>
          </a:prstGeom>
          <a:solidFill>
            <a:srgbClr val="FFFFFF"/>
          </a:solidFill>
          <a:ln>
            <a:noFill/>
          </a:ln>
          <a:effectLst>
            <a:outerShdw blurRad="38100" rotWithShape="0" algn="tl" dir="5400000" dist="12700">
              <a:srgbClr val="000000">
                <a:alpha val="34509"/>
              </a:srgbClr>
            </a:outerShdw>
          </a:effectLst>
        </p:spPr>
        <p:txBody>
          <a:bodyPr anchorCtr="0" anchor="t" bIns="365750" lIns="91425" spcFirstLastPara="1" rIns="91425" wrap="square" tIns="914400">
            <a:normAutofit/>
          </a:bodyPr>
          <a:lstStyle/>
          <a:p>
            <a:pPr indent="0" lvl="0" marL="0" marR="0" rtl="0" algn="ctr">
              <a:lnSpc>
                <a:spcPct val="100000"/>
              </a:lnSpc>
              <a:spcBef>
                <a:spcPts val="0"/>
              </a:spcBef>
              <a:spcAft>
                <a:spcPts val="0"/>
              </a:spcAft>
              <a:buClr>
                <a:schemeClr val="dk1"/>
              </a:buClr>
              <a:buSzPts val="1800"/>
              <a:buFont typeface="Arial"/>
              <a:buNone/>
            </a:pPr>
            <a:r>
              <a:rPr lang="en-US"/>
              <a:t> </a:t>
            </a:r>
            <a:endParaRPr/>
          </a:p>
        </p:txBody>
      </p:sp>
      <p:sp>
        <p:nvSpPr>
          <p:cNvPr id="337" name="Google Shape;337;p43"/>
          <p:cNvSpPr txBox="1"/>
          <p:nvPr>
            <p:ph idx="6" type="body"/>
          </p:nvPr>
        </p:nvSpPr>
        <p:spPr>
          <a:xfrm>
            <a:off x="1651094" y="4244697"/>
            <a:ext cx="2014242" cy="531836"/>
          </a:xfrm>
          <a:prstGeom prst="rect">
            <a:avLst/>
          </a:prstGeom>
          <a:noFill/>
          <a:ln>
            <a:noFill/>
          </a:ln>
        </p:spPr>
        <p:txBody>
          <a:bodyPr anchorCtr="0" anchor="ctr" bIns="45700" lIns="0" spcFirstLastPara="1" rIns="0" wrap="square" tIns="45700">
            <a:noAutofit/>
          </a:bodyPr>
          <a:lstStyle/>
          <a:p>
            <a:pPr indent="0" lvl="0" marL="0" rtl="0" algn="ctr">
              <a:lnSpc>
                <a:spcPct val="90000"/>
              </a:lnSpc>
              <a:spcBef>
                <a:spcPts val="0"/>
              </a:spcBef>
              <a:spcAft>
                <a:spcPts val="0"/>
              </a:spcAft>
              <a:buClr>
                <a:schemeClr val="dk1"/>
              </a:buClr>
              <a:buSzPts val="2000"/>
              <a:buNone/>
            </a:pPr>
            <a:r>
              <a:rPr lang="en-US"/>
              <a:t>The Club Meeting</a:t>
            </a:r>
            <a:endParaRPr/>
          </a:p>
        </p:txBody>
      </p:sp>
      <p:pic>
        <p:nvPicPr>
          <p:cNvPr id="338" name="Google Shape;338;p43"/>
          <p:cNvPicPr preferRelativeResize="0"/>
          <p:nvPr>
            <p:ph idx="7" type="pic"/>
          </p:nvPr>
        </p:nvPicPr>
        <p:blipFill rotWithShape="1">
          <a:blip r:embed="rId5">
            <a:alphaModFix/>
          </a:blip>
          <a:srcRect b="0" l="12426" r="12427" t="0"/>
          <a:stretch/>
        </p:blipFill>
        <p:spPr>
          <a:xfrm>
            <a:off x="8360095" y="1953118"/>
            <a:ext cx="2335511" cy="2071068"/>
          </a:xfrm>
          <a:prstGeom prst="rect">
            <a:avLst/>
          </a:prstGeom>
          <a:noFill/>
          <a:ln>
            <a:noFill/>
          </a:ln>
        </p:spPr>
      </p:pic>
      <p:sp>
        <p:nvSpPr>
          <p:cNvPr id="339" name="Google Shape;339;p43"/>
          <p:cNvSpPr/>
          <p:nvPr>
            <p:ph idx="8" type="body"/>
          </p:nvPr>
        </p:nvSpPr>
        <p:spPr>
          <a:xfrm>
            <a:off x="8354160" y="4024190"/>
            <a:ext cx="2347380" cy="1365954"/>
          </a:xfrm>
          <a:prstGeom prst="roundRect">
            <a:avLst>
              <a:gd fmla="val 942" name="adj"/>
            </a:avLst>
          </a:prstGeom>
          <a:solidFill>
            <a:srgbClr val="FFFFFF"/>
          </a:solidFill>
          <a:ln>
            <a:noFill/>
          </a:ln>
          <a:effectLst>
            <a:outerShdw blurRad="38100" rotWithShape="0" algn="tl" dir="5400000" dist="12700">
              <a:srgbClr val="000000">
                <a:alpha val="34509"/>
              </a:srgbClr>
            </a:outerShdw>
          </a:effectLst>
        </p:spPr>
        <p:txBody>
          <a:bodyPr anchorCtr="0" anchor="t" bIns="365750" lIns="91425" spcFirstLastPara="1" rIns="91425" wrap="square" tIns="914400">
            <a:normAutofit/>
          </a:bodyPr>
          <a:lstStyle/>
          <a:p>
            <a:pPr indent="0" lvl="0" marL="0" marR="0" rtl="0" algn="ctr">
              <a:lnSpc>
                <a:spcPct val="100000"/>
              </a:lnSpc>
              <a:spcBef>
                <a:spcPts val="0"/>
              </a:spcBef>
              <a:spcAft>
                <a:spcPts val="0"/>
              </a:spcAft>
              <a:buClr>
                <a:schemeClr val="dk1"/>
              </a:buClr>
              <a:buSzPts val="1800"/>
              <a:buFont typeface="Arial"/>
              <a:buNone/>
            </a:pPr>
            <a:r>
              <a:rPr lang="en-US"/>
              <a:t> </a:t>
            </a:r>
            <a:endParaRPr/>
          </a:p>
        </p:txBody>
      </p:sp>
      <p:sp>
        <p:nvSpPr>
          <p:cNvPr id="340" name="Google Shape;340;p43"/>
          <p:cNvSpPr txBox="1"/>
          <p:nvPr>
            <p:ph idx="9" type="body"/>
          </p:nvPr>
        </p:nvSpPr>
        <p:spPr>
          <a:xfrm>
            <a:off x="8520729" y="4244697"/>
            <a:ext cx="2014242" cy="531836"/>
          </a:xfrm>
          <a:prstGeom prst="rect">
            <a:avLst/>
          </a:prstGeom>
          <a:noFill/>
          <a:ln>
            <a:noFill/>
          </a:ln>
        </p:spPr>
        <p:txBody>
          <a:bodyPr anchorCtr="0" anchor="ctr" bIns="45700" lIns="0" spcFirstLastPara="1" rIns="0" wrap="square" tIns="45700">
            <a:noAutofit/>
          </a:bodyPr>
          <a:lstStyle/>
          <a:p>
            <a:pPr indent="0" lvl="0" marL="0" rtl="0" algn="ctr">
              <a:lnSpc>
                <a:spcPct val="90000"/>
              </a:lnSpc>
              <a:spcBef>
                <a:spcPts val="0"/>
              </a:spcBef>
              <a:spcAft>
                <a:spcPts val="0"/>
              </a:spcAft>
              <a:buClr>
                <a:schemeClr val="dk1"/>
              </a:buClr>
              <a:buSzPts val="2000"/>
              <a:buNone/>
            </a:pPr>
            <a:r>
              <a:rPr lang="en-US"/>
              <a:t>The Executive Committee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4"/>
          <p:cNvSpPr txBox="1"/>
          <p:nvPr>
            <p:ph type="title"/>
          </p:nvPr>
        </p:nvSpPr>
        <p:spPr>
          <a:xfrm>
            <a:off x="277934" y="295773"/>
            <a:ext cx="5498276" cy="1143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3600"/>
              <a:buNone/>
            </a:pPr>
            <a:r>
              <a:rPr b="1" lang="en-US" sz="3600">
                <a:latin typeface="Arial"/>
                <a:ea typeface="Arial"/>
                <a:cs typeface="Arial"/>
                <a:sym typeface="Arial"/>
              </a:rPr>
              <a:t>The Club Meeting</a:t>
            </a:r>
            <a:endParaRPr sz="3600">
              <a:latin typeface="Arial"/>
              <a:ea typeface="Arial"/>
              <a:cs typeface="Arial"/>
              <a:sym typeface="Arial"/>
            </a:endParaRPr>
          </a:p>
        </p:txBody>
      </p:sp>
      <p:sp>
        <p:nvSpPr>
          <p:cNvPr id="346" name="Google Shape;346;p44"/>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p>
            <a:pPr indent="-457200" lvl="0" marL="457560" rtl="0" algn="l">
              <a:lnSpc>
                <a:spcPct val="90000"/>
              </a:lnSpc>
              <a:spcBef>
                <a:spcPts val="0"/>
              </a:spcBef>
              <a:spcAft>
                <a:spcPts val="0"/>
              </a:spcAft>
              <a:buClr>
                <a:schemeClr val="dk1"/>
              </a:buClr>
              <a:buSzPts val="2800"/>
              <a:buFont typeface="Arial"/>
              <a:buChar char="•"/>
            </a:pPr>
            <a:r>
              <a:rPr lang="en-US" sz="2800">
                <a:solidFill>
                  <a:srgbClr val="000000"/>
                </a:solidFill>
                <a:latin typeface="Arial"/>
                <a:ea typeface="Arial"/>
                <a:cs typeface="Arial"/>
                <a:sym typeface="Arial"/>
              </a:rPr>
              <a:t>Before Club Meetings</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Upon Arrival at Club Meetings</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During Club Meetings</a:t>
            </a:r>
            <a:endParaRPr sz="2800">
              <a:solidFill>
                <a:srgbClr val="000000"/>
              </a:solidFill>
              <a:latin typeface="Arial"/>
              <a:ea typeface="Arial"/>
              <a:cs typeface="Arial"/>
              <a:sym typeface="Arial"/>
            </a:endParaRPr>
          </a:p>
        </p:txBody>
      </p:sp>
      <p:pic>
        <p:nvPicPr>
          <p:cNvPr id="347" name="Google Shape;347;p44"/>
          <p:cNvPicPr preferRelativeResize="0"/>
          <p:nvPr>
            <p:ph idx="2" type="pic"/>
          </p:nvPr>
        </p:nvPicPr>
        <p:blipFill rotWithShape="1">
          <a:blip r:embed="rId3">
            <a:alphaModFix/>
          </a:blip>
          <a:srcRect b="0" l="17264" r="17262" t="0"/>
          <a:stretch/>
        </p:blipFill>
        <p:spPr>
          <a:xfrm>
            <a:off x="6096000" y="0"/>
            <a:ext cx="6099048" cy="6217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5"/>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lang="en-US"/>
              <a:t>Before Club Meetings</a:t>
            </a:r>
            <a:endParaRPr/>
          </a:p>
        </p:txBody>
      </p:sp>
      <p:sp>
        <p:nvSpPr>
          <p:cNvPr id="353" name="Google Shape;353;p45"/>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p>
            <a:pPr indent="-457200" lvl="0" marL="457560" rtl="0" algn="l">
              <a:lnSpc>
                <a:spcPct val="90000"/>
              </a:lnSpc>
              <a:spcBef>
                <a:spcPts val="0"/>
              </a:spcBef>
              <a:spcAft>
                <a:spcPts val="0"/>
              </a:spcAft>
              <a:buClr>
                <a:schemeClr val="dk1"/>
              </a:buClr>
              <a:buSzPts val="2800"/>
              <a:buFont typeface="Arial"/>
              <a:buChar char="•"/>
            </a:pPr>
            <a:r>
              <a:rPr lang="en-US" sz="2800">
                <a:solidFill>
                  <a:srgbClr val="000000"/>
                </a:solidFill>
                <a:latin typeface="Arial"/>
                <a:ea typeface="Arial"/>
                <a:cs typeface="Arial"/>
                <a:sym typeface="Arial"/>
              </a:rPr>
              <a:t>Confirm room reservation</a:t>
            </a:r>
            <a:endParaRPr sz="2800">
              <a:solidFill>
                <a:srgbClr val="000000"/>
              </a:solidFill>
              <a:latin typeface="Arial"/>
              <a:ea typeface="Arial"/>
              <a:cs typeface="Arial"/>
              <a:sym typeface="Arial"/>
            </a:endParaRPr>
          </a:p>
          <a:p>
            <a:pPr indent="-457200" lvl="0" marL="457559"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Ensure there are club supplies</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rgbClr val="000000"/>
              </a:buClr>
              <a:buSzPts val="2800"/>
              <a:buChar char="•"/>
            </a:pPr>
            <a:r>
              <a:rPr lang="en-US">
                <a:solidFill>
                  <a:srgbClr val="000000"/>
                </a:solidFill>
              </a:rPr>
              <a:t>Keep the club’s banner, gavel, lectern, award ribbons, supplies, and other equipment safe and secure</a:t>
            </a:r>
            <a:endParaRPr>
              <a:solidFill>
                <a:srgbClr val="000000"/>
              </a:solidFill>
            </a:endParaRPr>
          </a:p>
        </p:txBody>
      </p:sp>
      <p:pic>
        <p:nvPicPr>
          <p:cNvPr id="354" name="Google Shape;354;p45"/>
          <p:cNvPicPr preferRelativeResize="0"/>
          <p:nvPr>
            <p:ph idx="2" type="pic"/>
          </p:nvPr>
        </p:nvPicPr>
        <p:blipFill rotWithShape="1">
          <a:blip r:embed="rId3">
            <a:alphaModFix/>
          </a:blip>
          <a:srcRect b="0" l="17304" r="17304" t="0"/>
          <a:stretch/>
        </p:blipFill>
        <p:spPr>
          <a:xfrm>
            <a:off x="6096000" y="0"/>
            <a:ext cx="6099048" cy="6217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6"/>
          <p:cNvSpPr txBox="1"/>
          <p:nvPr>
            <p:ph type="title"/>
          </p:nvPr>
        </p:nvSpPr>
        <p:spPr>
          <a:xfrm>
            <a:off x="277934" y="178815"/>
            <a:ext cx="5498276" cy="64922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None/>
            </a:pPr>
            <a:r>
              <a:rPr lang="en-US"/>
              <a:t>Upon Arrival at Club Meetings</a:t>
            </a:r>
            <a:endParaRPr/>
          </a:p>
        </p:txBody>
      </p:sp>
      <p:sp>
        <p:nvSpPr>
          <p:cNvPr id="360" name="Google Shape;360;p46"/>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p>
            <a:pPr indent="-457200" lvl="0" marL="457560" rtl="0" algn="l">
              <a:lnSpc>
                <a:spcPct val="90000"/>
              </a:lnSpc>
              <a:spcBef>
                <a:spcPts val="0"/>
              </a:spcBef>
              <a:spcAft>
                <a:spcPts val="0"/>
              </a:spcAft>
              <a:buClr>
                <a:schemeClr val="dk1"/>
              </a:buClr>
              <a:buSzPts val="2800"/>
              <a:buFont typeface="Arial"/>
              <a:buChar char="•"/>
            </a:pPr>
            <a:r>
              <a:rPr lang="en-US" sz="2800">
                <a:solidFill>
                  <a:srgbClr val="000000"/>
                </a:solidFill>
                <a:latin typeface="Arial"/>
                <a:ea typeface="Arial"/>
                <a:cs typeface="Arial"/>
                <a:sym typeface="Arial"/>
              </a:rPr>
              <a:t>Arrange meeting room early</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Arrange tables and chairs</a:t>
            </a:r>
            <a:endParaRPr sz="2800">
              <a:solidFill>
                <a:srgbClr val="000000"/>
              </a:solidFill>
              <a:latin typeface="Arial"/>
              <a:ea typeface="Arial"/>
              <a:cs typeface="Arial"/>
              <a:sym typeface="Arial"/>
            </a:endParaRPr>
          </a:p>
          <a:p>
            <a:pPr indent="-457200" lvl="0" marL="457559"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Set out meeting materials and promotional materials</a:t>
            </a:r>
            <a:endParaRPr sz="2800">
              <a:solidFill>
                <a:srgbClr val="000000"/>
              </a:solidFill>
              <a:latin typeface="Arial"/>
              <a:ea typeface="Arial"/>
              <a:cs typeface="Arial"/>
              <a:sym typeface="Arial"/>
            </a:endParaRPr>
          </a:p>
          <a:p>
            <a:pPr indent="-406400" lvl="0" marL="457200" rtl="0" algn="l">
              <a:spcBef>
                <a:spcPts val="0"/>
              </a:spcBef>
              <a:spcAft>
                <a:spcPts val="0"/>
              </a:spcAft>
              <a:buSzPts val="2800"/>
              <a:buChar char="•"/>
            </a:pPr>
            <a:r>
              <a:rPr lang="en-US">
                <a:solidFill>
                  <a:srgbClr val="000000"/>
                </a:solidFill>
              </a:rPr>
              <a:t>Check room temperature</a:t>
            </a:r>
            <a:endParaRPr>
              <a:solidFill>
                <a:srgbClr val="000000"/>
              </a:solidFill>
            </a:endParaRPr>
          </a:p>
          <a:p>
            <a:pPr indent="-406400" lvl="0" marL="457200" rtl="0" algn="l">
              <a:spcBef>
                <a:spcPts val="561"/>
              </a:spcBef>
              <a:spcAft>
                <a:spcPts val="0"/>
              </a:spcAft>
              <a:buSzPts val="2800"/>
              <a:buChar char="•"/>
            </a:pPr>
            <a:r>
              <a:rPr lang="en-US">
                <a:solidFill>
                  <a:srgbClr val="000000"/>
                </a:solidFill>
              </a:rPr>
              <a:t>Ask guests to sign the Guest Book</a:t>
            </a:r>
            <a:endParaRPr>
              <a:solidFill>
                <a:srgbClr val="000000"/>
              </a:solidFill>
            </a:endParaRPr>
          </a:p>
        </p:txBody>
      </p:sp>
      <p:pic>
        <p:nvPicPr>
          <p:cNvPr id="361" name="Google Shape;361;p46"/>
          <p:cNvPicPr preferRelativeResize="0"/>
          <p:nvPr>
            <p:ph idx="2" type="pic"/>
          </p:nvPr>
        </p:nvPicPr>
        <p:blipFill rotWithShape="1">
          <a:blip r:embed="rId3">
            <a:alphaModFix/>
          </a:blip>
          <a:srcRect b="0" l="17304" r="17304" t="0"/>
          <a:stretch/>
        </p:blipFill>
        <p:spPr>
          <a:xfrm>
            <a:off x="6096000" y="0"/>
            <a:ext cx="6099048" cy="6217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0">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7"/>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b="1" lang="en-US" sz="3600">
                <a:latin typeface="Arial"/>
                <a:ea typeface="Arial"/>
                <a:cs typeface="Arial"/>
                <a:sym typeface="Arial"/>
              </a:rPr>
              <a:t>During Club Meetings</a:t>
            </a:r>
            <a:endParaRPr/>
          </a:p>
        </p:txBody>
      </p:sp>
      <p:sp>
        <p:nvSpPr>
          <p:cNvPr id="367" name="Google Shape;367;p47"/>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p>
            <a:pPr indent="-457200" lvl="0" marL="457559" rtl="0" algn="l">
              <a:lnSpc>
                <a:spcPct val="90000"/>
              </a:lnSpc>
              <a:spcBef>
                <a:spcPts val="0"/>
              </a:spcBef>
              <a:spcAft>
                <a:spcPts val="0"/>
              </a:spcAft>
              <a:buClr>
                <a:schemeClr val="dk1"/>
              </a:buClr>
              <a:buSzPts val="2800"/>
              <a:buFont typeface="Arial"/>
              <a:buChar char="•"/>
            </a:pPr>
            <a:r>
              <a:rPr lang="en-US">
                <a:solidFill>
                  <a:srgbClr val="000000"/>
                </a:solidFill>
              </a:rPr>
              <a:t>Open Meeting</a:t>
            </a:r>
            <a:endParaRPr>
              <a:solidFill>
                <a:srgbClr val="000000"/>
              </a:solidFill>
            </a:endParaRPr>
          </a:p>
          <a:p>
            <a:pPr indent="-457200" lvl="0" marL="457559" rtl="0" algn="l">
              <a:lnSpc>
                <a:spcPct val="90000"/>
              </a:lnSpc>
              <a:spcBef>
                <a:spcPts val="0"/>
              </a:spcBef>
              <a:spcAft>
                <a:spcPts val="0"/>
              </a:spcAft>
              <a:buClr>
                <a:srgbClr val="000000"/>
              </a:buClr>
              <a:buSzPts val="2800"/>
              <a:buChar char="•"/>
            </a:pPr>
            <a:r>
              <a:rPr lang="en-US">
                <a:solidFill>
                  <a:srgbClr val="000000"/>
                </a:solidFill>
              </a:rPr>
              <a:t>Recite the Club Mission Statement and </a:t>
            </a:r>
            <a:r>
              <a:rPr lang="en-US">
                <a:solidFill>
                  <a:srgbClr val="000000"/>
                </a:solidFill>
              </a:rPr>
              <a:t>Housekeeping</a:t>
            </a:r>
            <a:r>
              <a:rPr lang="en-US">
                <a:solidFill>
                  <a:srgbClr val="000000"/>
                </a:solidFill>
              </a:rPr>
              <a:t> rules</a:t>
            </a:r>
            <a:endParaRPr>
              <a:solidFill>
                <a:srgbClr val="000000"/>
              </a:solidFill>
            </a:endParaRPr>
          </a:p>
          <a:p>
            <a:pPr indent="-457200" lvl="0" marL="457560" rtl="0" algn="l">
              <a:lnSpc>
                <a:spcPct val="90000"/>
              </a:lnSpc>
              <a:spcBef>
                <a:spcPts val="0"/>
              </a:spcBef>
              <a:spcAft>
                <a:spcPts val="0"/>
              </a:spcAft>
              <a:buClr>
                <a:schemeClr val="dk1"/>
              </a:buClr>
              <a:buSzPts val="2800"/>
              <a:buFont typeface="Arial"/>
              <a:buChar char="•"/>
            </a:pPr>
            <a:r>
              <a:rPr lang="en-US" sz="2800">
                <a:solidFill>
                  <a:srgbClr val="000000"/>
                </a:solidFill>
                <a:latin typeface="Arial"/>
                <a:ea typeface="Arial"/>
                <a:cs typeface="Arial"/>
                <a:sym typeface="Arial"/>
              </a:rPr>
              <a:t>Welcome late arrivals</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Coordinate food service, if any</a:t>
            </a:r>
            <a:endParaRPr sz="2800">
              <a:solidFill>
                <a:srgbClr val="000000"/>
              </a:solidFill>
              <a:latin typeface="Arial"/>
              <a:ea typeface="Arial"/>
              <a:cs typeface="Arial"/>
              <a:sym typeface="Arial"/>
            </a:endParaRPr>
          </a:p>
          <a:p>
            <a:pPr indent="-457200" lvl="0" marL="457559"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Collect ballots and tally votes when necessary</a:t>
            </a:r>
            <a:endParaRPr i="1" sz="2000">
              <a:solidFill>
                <a:srgbClr val="000000"/>
              </a:solidFill>
            </a:endParaRPr>
          </a:p>
        </p:txBody>
      </p:sp>
      <p:pic>
        <p:nvPicPr>
          <p:cNvPr id="368" name="Google Shape;368;p47"/>
          <p:cNvPicPr preferRelativeResize="0"/>
          <p:nvPr>
            <p:ph idx="2" type="pic"/>
          </p:nvPr>
        </p:nvPicPr>
        <p:blipFill rotWithShape="1">
          <a:blip r:embed="rId3">
            <a:alphaModFix/>
          </a:blip>
          <a:srcRect b="0" l="17304" r="17304" t="0"/>
          <a:stretch/>
        </p:blipFill>
        <p:spPr>
          <a:xfrm>
            <a:off x="6096000" y="0"/>
            <a:ext cx="6099048" cy="6217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7">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8"/>
          <p:cNvSpPr txBox="1"/>
          <p:nvPr>
            <p:ph type="title"/>
          </p:nvPr>
        </p:nvSpPr>
        <p:spPr>
          <a:xfrm>
            <a:off x="277934" y="295773"/>
            <a:ext cx="54984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b="1" lang="en-US" sz="3600">
                <a:latin typeface="Arial"/>
                <a:ea typeface="Arial"/>
                <a:cs typeface="Arial"/>
                <a:sym typeface="Arial"/>
              </a:rPr>
              <a:t>During Club Meetings</a:t>
            </a:r>
            <a:endParaRPr/>
          </a:p>
        </p:txBody>
      </p:sp>
      <p:sp>
        <p:nvSpPr>
          <p:cNvPr id="374" name="Google Shape;374;p48"/>
          <p:cNvSpPr txBox="1"/>
          <p:nvPr>
            <p:ph idx="1" type="body"/>
          </p:nvPr>
        </p:nvSpPr>
        <p:spPr>
          <a:xfrm>
            <a:off x="277934" y="1535080"/>
            <a:ext cx="5498400" cy="4332300"/>
          </a:xfrm>
          <a:prstGeom prst="rect">
            <a:avLst/>
          </a:prstGeom>
          <a:noFill/>
          <a:ln>
            <a:noFill/>
          </a:ln>
        </p:spPr>
        <p:txBody>
          <a:bodyPr anchorCtr="0" anchor="t" bIns="45700" lIns="91425" spcFirstLastPara="1" rIns="91425" wrap="square" tIns="45700">
            <a:normAutofit/>
          </a:bodyPr>
          <a:lstStyle/>
          <a:p>
            <a:pPr indent="0" lvl="0" marL="457200" rtl="0" algn="l">
              <a:spcBef>
                <a:spcPts val="561"/>
              </a:spcBef>
              <a:spcAft>
                <a:spcPts val="0"/>
              </a:spcAft>
              <a:buNone/>
            </a:pPr>
            <a:r>
              <a:rPr lang="en-US">
                <a:solidFill>
                  <a:srgbClr val="000000"/>
                </a:solidFill>
              </a:rPr>
              <a:t>SAA in an Online Meeting</a:t>
            </a:r>
            <a:endParaRPr>
              <a:solidFill>
                <a:srgbClr val="000000"/>
              </a:solidFill>
            </a:endParaRPr>
          </a:p>
          <a:p>
            <a:pPr indent="0" lvl="0" marL="457200" rtl="0" algn="l">
              <a:spcBef>
                <a:spcPts val="561"/>
              </a:spcBef>
              <a:spcAft>
                <a:spcPts val="0"/>
              </a:spcAft>
              <a:buNone/>
            </a:pPr>
            <a:r>
              <a:rPr i="1" lang="en-US" sz="2000">
                <a:solidFill>
                  <a:srgbClr val="000000"/>
                </a:solidFill>
              </a:rPr>
              <a:t>In the online environment, the Sergeant at Arms can also act as the moderator for the meetings. This will allow them to set the expectations at the beginning of the meetings to ensure they are conducted with the professional atmosphere of a Toastmasters club meeting</a:t>
            </a:r>
            <a:endParaRPr i="1" sz="2000">
              <a:solidFill>
                <a:srgbClr val="000000"/>
              </a:solidFill>
            </a:endParaRPr>
          </a:p>
        </p:txBody>
      </p:sp>
      <p:pic>
        <p:nvPicPr>
          <p:cNvPr id="375" name="Google Shape;375;p48"/>
          <p:cNvPicPr preferRelativeResize="0"/>
          <p:nvPr>
            <p:ph idx="2" type="pic"/>
          </p:nvPr>
        </p:nvPicPr>
        <p:blipFill rotWithShape="1">
          <a:blip r:embed="rId3">
            <a:alphaModFix/>
          </a:blip>
          <a:srcRect b="0" l="17302" r="17308" t="0"/>
          <a:stretch/>
        </p:blipFill>
        <p:spPr>
          <a:xfrm>
            <a:off x="6096000" y="0"/>
            <a:ext cx="6099048" cy="6217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9"/>
          <p:cNvSpPr txBox="1"/>
          <p:nvPr>
            <p:ph type="title"/>
          </p:nvPr>
        </p:nvSpPr>
        <p:spPr>
          <a:xfrm>
            <a:off x="277934" y="295773"/>
            <a:ext cx="54984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lang="en-US"/>
              <a:t>Club Mission Statement</a:t>
            </a:r>
            <a:endParaRPr/>
          </a:p>
        </p:txBody>
      </p:sp>
      <p:sp>
        <p:nvSpPr>
          <p:cNvPr id="381" name="Google Shape;381;p49"/>
          <p:cNvSpPr txBox="1"/>
          <p:nvPr>
            <p:ph idx="1" type="body"/>
          </p:nvPr>
        </p:nvSpPr>
        <p:spPr>
          <a:xfrm>
            <a:off x="277934" y="1535080"/>
            <a:ext cx="5498400" cy="4332300"/>
          </a:xfrm>
          <a:prstGeom prst="rect">
            <a:avLst/>
          </a:prstGeom>
          <a:noFill/>
          <a:ln>
            <a:noFill/>
          </a:ln>
        </p:spPr>
        <p:txBody>
          <a:bodyPr anchorCtr="0" anchor="t" bIns="45700" lIns="91425" spcFirstLastPara="1" rIns="91425" wrap="square" tIns="45700">
            <a:normAutofit/>
          </a:bodyPr>
          <a:lstStyle/>
          <a:p>
            <a:pPr indent="0" lvl="0" marL="0" rtl="0" algn="just">
              <a:spcBef>
                <a:spcPts val="561"/>
              </a:spcBef>
              <a:spcAft>
                <a:spcPts val="0"/>
              </a:spcAft>
              <a:buNone/>
            </a:pPr>
            <a:r>
              <a:rPr lang="en-US">
                <a:solidFill>
                  <a:srgbClr val="000000"/>
                </a:solidFill>
              </a:rPr>
              <a:t>We provide a supportive and positive learning environment in which members are empowered to develop communication and leadership skills, resulting in greater self confidence and personal growth.</a:t>
            </a:r>
            <a:endParaRPr i="1" sz="2000">
              <a:solidFill>
                <a:srgbClr val="000000"/>
              </a:solidFill>
            </a:endParaRPr>
          </a:p>
        </p:txBody>
      </p:sp>
      <p:pic>
        <p:nvPicPr>
          <p:cNvPr id="382" name="Google Shape;382;p49"/>
          <p:cNvPicPr preferRelativeResize="0"/>
          <p:nvPr>
            <p:ph idx="2" type="pic"/>
          </p:nvPr>
        </p:nvPicPr>
        <p:blipFill rotWithShape="1">
          <a:blip r:embed="rId3">
            <a:alphaModFix/>
          </a:blip>
          <a:srcRect b="0" l="17302" r="17308" t="0"/>
          <a:stretch/>
        </p:blipFill>
        <p:spPr>
          <a:xfrm>
            <a:off x="6096000" y="0"/>
            <a:ext cx="6099048" cy="6217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1">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0"/>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b="1" lang="en-US" sz="3600">
                <a:latin typeface="Arial"/>
                <a:ea typeface="Arial"/>
                <a:cs typeface="Arial"/>
                <a:sym typeface="Arial"/>
              </a:rPr>
              <a:t>After Club Meetings</a:t>
            </a:r>
            <a:endParaRPr/>
          </a:p>
        </p:txBody>
      </p:sp>
      <p:sp>
        <p:nvSpPr>
          <p:cNvPr id="388" name="Google Shape;388;p50"/>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p>
            <a:pPr indent="-457200" lvl="0" marL="457560" rtl="0" algn="l">
              <a:lnSpc>
                <a:spcPct val="90000"/>
              </a:lnSpc>
              <a:spcBef>
                <a:spcPts val="0"/>
              </a:spcBef>
              <a:spcAft>
                <a:spcPts val="0"/>
              </a:spcAft>
              <a:buClr>
                <a:schemeClr val="dk1"/>
              </a:buClr>
              <a:buSzPts val="2800"/>
              <a:buFont typeface="Arial"/>
              <a:buChar char="•"/>
            </a:pPr>
            <a:r>
              <a:rPr lang="en-US" sz="2800">
                <a:solidFill>
                  <a:srgbClr val="000000"/>
                </a:solidFill>
                <a:latin typeface="Arial"/>
                <a:ea typeface="Arial"/>
                <a:cs typeface="Arial"/>
                <a:sym typeface="Arial"/>
              </a:rPr>
              <a:t>Return room to original configuration.</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Pack up and store materials.</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Dispose of trash.</a:t>
            </a:r>
            <a:endParaRPr sz="2800">
              <a:solidFill>
                <a:srgbClr val="000000"/>
              </a:solidFill>
              <a:latin typeface="Arial"/>
              <a:ea typeface="Arial"/>
              <a:cs typeface="Arial"/>
              <a:sym typeface="Arial"/>
            </a:endParaRPr>
          </a:p>
        </p:txBody>
      </p:sp>
      <p:pic>
        <p:nvPicPr>
          <p:cNvPr id="389" name="Google Shape;389;p50"/>
          <p:cNvPicPr preferRelativeResize="0"/>
          <p:nvPr>
            <p:ph idx="2" type="pic"/>
          </p:nvPr>
        </p:nvPicPr>
        <p:blipFill rotWithShape="1">
          <a:blip r:embed="rId3">
            <a:alphaModFix/>
          </a:blip>
          <a:srcRect b="0" l="17304" r="17304" t="0"/>
          <a:stretch/>
        </p:blipFill>
        <p:spPr>
          <a:xfrm>
            <a:off x="6096000" y="0"/>
            <a:ext cx="6099048" cy="6217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1"/>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3600"/>
              <a:buNone/>
            </a:pPr>
            <a:r>
              <a:rPr b="1" lang="en-US" sz="3400">
                <a:latin typeface="Arial"/>
                <a:ea typeface="Arial"/>
                <a:cs typeface="Arial"/>
                <a:sym typeface="Arial"/>
              </a:rPr>
              <a:t>Outside the Club Meeting</a:t>
            </a:r>
            <a:endParaRPr sz="3400">
              <a:latin typeface="Arial"/>
              <a:ea typeface="Arial"/>
              <a:cs typeface="Arial"/>
              <a:sym typeface="Arial"/>
            </a:endParaRPr>
          </a:p>
        </p:txBody>
      </p:sp>
      <p:sp>
        <p:nvSpPr>
          <p:cNvPr id="395" name="Google Shape;395;p51"/>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p>
            <a:pPr indent="-457200" lvl="0" marL="457560" rtl="0" algn="l">
              <a:lnSpc>
                <a:spcPct val="90000"/>
              </a:lnSpc>
              <a:spcBef>
                <a:spcPts val="0"/>
              </a:spcBef>
              <a:spcAft>
                <a:spcPts val="0"/>
              </a:spcAft>
              <a:buClr>
                <a:schemeClr val="dk1"/>
              </a:buClr>
              <a:buSzPts val="2800"/>
              <a:buFont typeface="Arial"/>
              <a:buChar char="•"/>
            </a:pPr>
            <a:r>
              <a:rPr lang="en-US" sz="2800">
                <a:solidFill>
                  <a:srgbClr val="000000"/>
                </a:solidFill>
                <a:latin typeface="Arial"/>
                <a:ea typeface="Arial"/>
                <a:cs typeface="Arial"/>
                <a:sym typeface="Arial"/>
              </a:rPr>
              <a:t>Schedule meeting location</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Ensure adequate supplies are available</a:t>
            </a:r>
            <a:endParaRPr sz="2800">
              <a:solidFill>
                <a:srgbClr val="000000"/>
              </a:solidFill>
              <a:latin typeface="Arial"/>
              <a:ea typeface="Arial"/>
              <a:cs typeface="Arial"/>
              <a:sym typeface="Arial"/>
            </a:endParaRPr>
          </a:p>
          <a:p>
            <a:pPr indent="-457200" lvl="0" marL="457559"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Attend executive committee meetings</a:t>
            </a:r>
            <a:endParaRPr sz="2800">
              <a:solidFill>
                <a:srgbClr val="000000"/>
              </a:solidFill>
              <a:latin typeface="Arial"/>
              <a:ea typeface="Arial"/>
              <a:cs typeface="Arial"/>
              <a:sym typeface="Arial"/>
            </a:endParaRPr>
          </a:p>
          <a:p>
            <a:pPr indent="-406400" lvl="0" marL="457200" rtl="0" algn="l">
              <a:spcBef>
                <a:spcPts val="0"/>
              </a:spcBef>
              <a:spcAft>
                <a:spcPts val="0"/>
              </a:spcAft>
              <a:buSzPts val="2800"/>
              <a:buChar char="•"/>
            </a:pPr>
            <a:r>
              <a:rPr lang="en-US">
                <a:solidFill>
                  <a:srgbClr val="000000"/>
                </a:solidFill>
              </a:rPr>
              <a:t>Arrange your replacement or assistance</a:t>
            </a:r>
            <a:endParaRPr>
              <a:solidFill>
                <a:srgbClr val="000000"/>
              </a:solidFill>
            </a:endParaRPr>
          </a:p>
          <a:p>
            <a:pPr indent="-406400" lvl="0" marL="457200" rtl="0" algn="l">
              <a:spcBef>
                <a:spcPts val="561"/>
              </a:spcBef>
              <a:spcAft>
                <a:spcPts val="0"/>
              </a:spcAft>
              <a:buSzPts val="2800"/>
              <a:buChar char="•"/>
            </a:pPr>
            <a:r>
              <a:rPr lang="en-US">
                <a:solidFill>
                  <a:srgbClr val="000000"/>
                </a:solidFill>
              </a:rPr>
              <a:t>Prepare your successor for office</a:t>
            </a:r>
            <a:endParaRPr>
              <a:solidFill>
                <a:srgbClr val="000000"/>
              </a:solidFill>
            </a:endParaRPr>
          </a:p>
        </p:txBody>
      </p:sp>
      <p:pic>
        <p:nvPicPr>
          <p:cNvPr id="396" name="Google Shape;396;p51"/>
          <p:cNvPicPr preferRelativeResize="0"/>
          <p:nvPr>
            <p:ph idx="2" type="pic"/>
          </p:nvPr>
        </p:nvPicPr>
        <p:blipFill rotWithShape="1">
          <a:blip r:embed="rId3">
            <a:alphaModFix/>
          </a:blip>
          <a:srcRect b="0" l="17304" r="17304" t="0"/>
          <a:stretch/>
        </p:blipFill>
        <p:spPr>
          <a:xfrm>
            <a:off x="6096000" y="0"/>
            <a:ext cx="6099048" cy="6217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5">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2"/>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600"/>
              <a:buNone/>
            </a:pPr>
            <a:r>
              <a:rPr b="1" lang="en-US" sz="3400">
                <a:latin typeface="Arial"/>
                <a:ea typeface="Arial"/>
                <a:cs typeface="Arial"/>
                <a:sym typeface="Arial"/>
              </a:rPr>
              <a:t>The Executive Committee</a:t>
            </a:r>
            <a:endParaRPr sz="3400"/>
          </a:p>
        </p:txBody>
      </p:sp>
      <p:sp>
        <p:nvSpPr>
          <p:cNvPr id="402" name="Google Shape;402;p52"/>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p>
            <a:pPr indent="-457200" lvl="0" marL="457560" rtl="0" algn="l">
              <a:lnSpc>
                <a:spcPct val="90000"/>
              </a:lnSpc>
              <a:spcBef>
                <a:spcPts val="0"/>
              </a:spcBef>
              <a:spcAft>
                <a:spcPts val="0"/>
              </a:spcAft>
              <a:buClr>
                <a:schemeClr val="dk1"/>
              </a:buClr>
              <a:buSzPts val="2800"/>
              <a:buFont typeface="Arial"/>
              <a:buChar char="•"/>
            </a:pPr>
            <a:r>
              <a:rPr lang="en-US" sz="2800">
                <a:solidFill>
                  <a:srgbClr val="000000"/>
                </a:solidFill>
                <a:latin typeface="Arial"/>
                <a:ea typeface="Arial"/>
                <a:cs typeface="Arial"/>
                <a:sym typeface="Arial"/>
              </a:rPr>
              <a:t>Update the executive committee on the club meeting space status.</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Work to coordinate meeting space.</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Chair </a:t>
            </a:r>
            <a:r>
              <a:rPr lang="en-US">
                <a:solidFill>
                  <a:srgbClr val="000000"/>
                </a:solidFill>
              </a:rPr>
              <a:t>S</a:t>
            </a:r>
            <a:r>
              <a:rPr lang="en-US" sz="2800">
                <a:solidFill>
                  <a:srgbClr val="000000"/>
                </a:solidFill>
                <a:latin typeface="Arial"/>
                <a:ea typeface="Arial"/>
                <a:cs typeface="Arial"/>
                <a:sym typeface="Arial"/>
              </a:rPr>
              <a:t>ocial and </a:t>
            </a:r>
            <a:r>
              <a:rPr lang="en-US">
                <a:solidFill>
                  <a:srgbClr val="000000"/>
                </a:solidFill>
              </a:rPr>
              <a:t>R</a:t>
            </a:r>
            <a:r>
              <a:rPr lang="en-US" sz="2800">
                <a:solidFill>
                  <a:srgbClr val="000000"/>
                </a:solidFill>
                <a:latin typeface="Arial"/>
                <a:ea typeface="Arial"/>
                <a:cs typeface="Arial"/>
                <a:sym typeface="Arial"/>
              </a:rPr>
              <a:t>eception </a:t>
            </a:r>
            <a:r>
              <a:rPr lang="en-US">
                <a:solidFill>
                  <a:srgbClr val="000000"/>
                </a:solidFill>
              </a:rPr>
              <a:t>C</a:t>
            </a:r>
            <a:r>
              <a:rPr lang="en-US" sz="2800">
                <a:solidFill>
                  <a:srgbClr val="000000"/>
                </a:solidFill>
                <a:latin typeface="Arial"/>
                <a:ea typeface="Arial"/>
                <a:cs typeface="Arial"/>
                <a:sym typeface="Arial"/>
              </a:rPr>
              <a:t>ommittee.</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ts val="2800"/>
              <a:buFont typeface="Arial"/>
              <a:buChar char="•"/>
            </a:pPr>
            <a:r>
              <a:rPr lang="en-US" sz="2800">
                <a:solidFill>
                  <a:srgbClr val="000000"/>
                </a:solidFill>
                <a:latin typeface="Arial"/>
                <a:ea typeface="Arial"/>
                <a:cs typeface="Arial"/>
                <a:sym typeface="Arial"/>
              </a:rPr>
              <a:t>Replace items as needed.</a:t>
            </a:r>
            <a:endParaRPr sz="2800">
              <a:solidFill>
                <a:srgbClr val="000000"/>
              </a:solidFill>
              <a:latin typeface="Arial"/>
              <a:ea typeface="Arial"/>
              <a:cs typeface="Arial"/>
              <a:sym typeface="Arial"/>
            </a:endParaRPr>
          </a:p>
        </p:txBody>
      </p:sp>
      <p:pic>
        <p:nvPicPr>
          <p:cNvPr id="403" name="Google Shape;403;p52"/>
          <p:cNvPicPr preferRelativeResize="0"/>
          <p:nvPr>
            <p:ph idx="2" type="pic"/>
          </p:nvPr>
        </p:nvPicPr>
        <p:blipFill rotWithShape="1">
          <a:blip r:embed="rId3">
            <a:alphaModFix/>
          </a:blip>
          <a:srcRect b="0" l="32903" r="1707" t="0"/>
          <a:stretch/>
        </p:blipFill>
        <p:spPr>
          <a:xfrm>
            <a:off x="6096000" y="0"/>
            <a:ext cx="6099048" cy="6217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53"/>
          <p:cNvSpPr txBox="1"/>
          <p:nvPr>
            <p:ph type="title"/>
          </p:nvPr>
        </p:nvSpPr>
        <p:spPr>
          <a:xfrm>
            <a:off x="277934" y="172943"/>
            <a:ext cx="5498276" cy="64922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chemeClr val="dk1"/>
              </a:buClr>
              <a:buSzPct val="100000"/>
              <a:buNone/>
            </a:pPr>
            <a:r>
              <a:rPr lang="en-US"/>
              <a:t>SAA</a:t>
            </a:r>
            <a:r>
              <a:rPr b="1" lang="en-US" sz="3600">
                <a:latin typeface="Arial"/>
                <a:ea typeface="Arial"/>
                <a:cs typeface="Arial"/>
                <a:sym typeface="Arial"/>
              </a:rPr>
              <a:t> Responsibility Action Plan</a:t>
            </a:r>
            <a:endParaRPr sz="3600">
              <a:latin typeface="Arial"/>
              <a:ea typeface="Arial"/>
              <a:cs typeface="Arial"/>
              <a:sym typeface="Arial"/>
            </a:endParaRPr>
          </a:p>
        </p:txBody>
      </p:sp>
      <p:sp>
        <p:nvSpPr>
          <p:cNvPr id="409" name="Google Shape;409;p53"/>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p>
            <a:pPr indent="-457200" lvl="0" marL="457560" rtl="0" algn="l">
              <a:lnSpc>
                <a:spcPct val="90000"/>
              </a:lnSpc>
              <a:spcBef>
                <a:spcPts val="0"/>
              </a:spcBef>
              <a:spcAft>
                <a:spcPts val="0"/>
              </a:spcAft>
              <a:buClr>
                <a:schemeClr val="dk1"/>
              </a:buClr>
              <a:buSzPts val="2800"/>
              <a:buFont typeface="Arial"/>
              <a:buChar char="•"/>
            </a:pPr>
            <a:r>
              <a:rPr lang="en-US" sz="2800">
                <a:solidFill>
                  <a:srgbClr val="000000"/>
                </a:solidFill>
                <a:latin typeface="Arial"/>
                <a:ea typeface="Arial"/>
                <a:cs typeface="Arial"/>
                <a:sym typeface="Arial"/>
              </a:rPr>
              <a:t>How will you fulfill this responsibility?</a:t>
            </a:r>
            <a:endParaRPr sz="2800">
              <a:solidFill>
                <a:srgbClr val="000000"/>
              </a:solidFill>
              <a:latin typeface="Arial"/>
              <a:ea typeface="Arial"/>
              <a:cs typeface="Arial"/>
              <a:sym typeface="Arial"/>
            </a:endParaRPr>
          </a:p>
          <a:p>
            <a:pPr indent="-457200" lvl="0" marL="457560" rtl="0" algn="l">
              <a:lnSpc>
                <a:spcPct val="90000"/>
              </a:lnSpc>
              <a:spcBef>
                <a:spcPts val="1273"/>
              </a:spcBef>
              <a:spcAft>
                <a:spcPts val="0"/>
              </a:spcAft>
              <a:buClr>
                <a:schemeClr val="dk1"/>
              </a:buClr>
              <a:buSzPts val="2800"/>
              <a:buFont typeface="Arial"/>
              <a:buChar char="•"/>
            </a:pPr>
            <a:r>
              <a:rPr lang="en-US" sz="2800">
                <a:solidFill>
                  <a:srgbClr val="000000"/>
                </a:solidFill>
                <a:latin typeface="Arial"/>
                <a:ea typeface="Arial"/>
                <a:cs typeface="Arial"/>
                <a:sym typeface="Arial"/>
              </a:rPr>
              <a:t>When will each action be completed?</a:t>
            </a:r>
            <a:endParaRPr sz="2800">
              <a:solidFill>
                <a:srgbClr val="000000"/>
              </a:solidFill>
              <a:latin typeface="Arial"/>
              <a:ea typeface="Arial"/>
              <a:cs typeface="Arial"/>
              <a:sym typeface="Arial"/>
            </a:endParaRPr>
          </a:p>
          <a:p>
            <a:pPr indent="-457200" lvl="0" marL="457560" rtl="0" algn="l">
              <a:lnSpc>
                <a:spcPct val="90000"/>
              </a:lnSpc>
              <a:spcBef>
                <a:spcPts val="1273"/>
              </a:spcBef>
              <a:spcAft>
                <a:spcPts val="0"/>
              </a:spcAft>
              <a:buClr>
                <a:schemeClr val="dk1"/>
              </a:buClr>
              <a:buSzPts val="2800"/>
              <a:buFont typeface="Arial"/>
              <a:buChar char="•"/>
            </a:pPr>
            <a:r>
              <a:rPr lang="en-US" sz="2800">
                <a:solidFill>
                  <a:srgbClr val="000000"/>
                </a:solidFill>
                <a:latin typeface="Arial"/>
                <a:ea typeface="Arial"/>
                <a:cs typeface="Arial"/>
                <a:sym typeface="Arial"/>
              </a:rPr>
              <a:t>Who is available to help you?</a:t>
            </a:r>
            <a:endParaRPr sz="2800">
              <a:solidFill>
                <a:srgbClr val="000000"/>
              </a:solidFill>
              <a:latin typeface="Arial"/>
              <a:ea typeface="Arial"/>
              <a:cs typeface="Arial"/>
              <a:sym typeface="Arial"/>
            </a:endParaRPr>
          </a:p>
          <a:p>
            <a:pPr indent="-457200" lvl="0" marL="457560" rtl="0" algn="l">
              <a:lnSpc>
                <a:spcPct val="90000"/>
              </a:lnSpc>
              <a:spcBef>
                <a:spcPts val="1273"/>
              </a:spcBef>
              <a:spcAft>
                <a:spcPts val="0"/>
              </a:spcAft>
              <a:buClr>
                <a:schemeClr val="dk1"/>
              </a:buClr>
              <a:buSzPts val="2800"/>
              <a:buFont typeface="Arial"/>
              <a:buChar char="•"/>
            </a:pPr>
            <a:r>
              <a:rPr lang="en-US" sz="2800">
                <a:solidFill>
                  <a:srgbClr val="000000"/>
                </a:solidFill>
                <a:latin typeface="Arial"/>
                <a:ea typeface="Arial"/>
                <a:cs typeface="Arial"/>
                <a:sym typeface="Arial"/>
              </a:rPr>
              <a:t>What materials and resources can you use?</a:t>
            </a:r>
            <a:r>
              <a:rPr lang="en-US" sz="2800">
                <a:solidFill>
                  <a:srgbClr val="FF0000"/>
                </a:solidFill>
                <a:latin typeface="Arial"/>
                <a:ea typeface="Arial"/>
                <a:cs typeface="Arial"/>
                <a:sym typeface="Arial"/>
              </a:rPr>
              <a:t> </a:t>
            </a:r>
            <a:endParaRPr sz="2800">
              <a:solidFill>
                <a:srgbClr val="000000"/>
              </a:solidFill>
              <a:latin typeface="Arial"/>
              <a:ea typeface="Arial"/>
              <a:cs typeface="Arial"/>
              <a:sym typeface="Arial"/>
            </a:endParaRPr>
          </a:p>
        </p:txBody>
      </p:sp>
      <p:pic>
        <p:nvPicPr>
          <p:cNvPr id="410" name="Google Shape;410;p53"/>
          <p:cNvPicPr preferRelativeResize="0"/>
          <p:nvPr>
            <p:ph idx="2" type="pic"/>
          </p:nvPr>
        </p:nvPicPr>
        <p:blipFill rotWithShape="1">
          <a:blip r:embed="rId3">
            <a:alphaModFix/>
          </a:blip>
          <a:srcRect b="0" l="17304" r="17304" t="0"/>
          <a:stretch/>
        </p:blipFill>
        <p:spPr>
          <a:xfrm>
            <a:off x="6096000" y="0"/>
            <a:ext cx="6099048" cy="6217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9">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54"/>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3600"/>
              <a:buNone/>
            </a:pPr>
            <a:r>
              <a:rPr b="1" lang="en-US" sz="3600">
                <a:latin typeface="Arial"/>
                <a:ea typeface="Arial"/>
                <a:cs typeface="Arial"/>
                <a:sym typeface="Arial"/>
              </a:rPr>
              <a:t>Getting Started</a:t>
            </a:r>
            <a:endParaRPr sz="3600">
              <a:latin typeface="Arial"/>
              <a:ea typeface="Arial"/>
              <a:cs typeface="Arial"/>
              <a:sym typeface="Arial"/>
            </a:endParaRPr>
          </a:p>
        </p:txBody>
      </p:sp>
      <p:sp>
        <p:nvSpPr>
          <p:cNvPr id="416" name="Google Shape;416;p54"/>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fontScale="92500" lnSpcReduction="10000"/>
          </a:bodyPr>
          <a:lstStyle/>
          <a:p>
            <a:pPr indent="-457200" lvl="0" marL="457560" rtl="0" algn="l">
              <a:lnSpc>
                <a:spcPct val="90000"/>
              </a:lnSpc>
              <a:spcBef>
                <a:spcPts val="0"/>
              </a:spcBef>
              <a:spcAft>
                <a:spcPts val="0"/>
              </a:spcAft>
              <a:buClr>
                <a:schemeClr val="dk1"/>
              </a:buClr>
              <a:buSzPct val="100000"/>
              <a:buFont typeface="Arial"/>
              <a:buChar char="•"/>
            </a:pPr>
            <a:r>
              <a:rPr lang="en-US" sz="2800">
                <a:solidFill>
                  <a:srgbClr val="000000"/>
                </a:solidFill>
                <a:latin typeface="Arial"/>
                <a:ea typeface="Arial"/>
                <a:cs typeface="Arial"/>
                <a:sym typeface="Arial"/>
              </a:rPr>
              <a:t>Attend district -sponsored club-officer training program.</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ct val="100000"/>
              <a:buFont typeface="Arial"/>
              <a:buChar char="•"/>
            </a:pPr>
            <a:r>
              <a:rPr lang="en-US" sz="2800">
                <a:solidFill>
                  <a:srgbClr val="000000"/>
                </a:solidFill>
                <a:latin typeface="Arial"/>
                <a:ea typeface="Arial"/>
                <a:cs typeface="Arial"/>
                <a:sym typeface="Arial"/>
              </a:rPr>
              <a:t>Read materials.</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ct val="100000"/>
              <a:buFont typeface="Arial"/>
              <a:buChar char="•"/>
            </a:pPr>
            <a:r>
              <a:rPr lang="en-US" sz="2800">
                <a:solidFill>
                  <a:srgbClr val="000000"/>
                </a:solidFill>
                <a:latin typeface="Arial"/>
                <a:ea typeface="Arial"/>
                <a:cs typeface="Arial"/>
                <a:sym typeface="Arial"/>
              </a:rPr>
              <a:t>Meet with outgoing executive committee.</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ct val="100000"/>
              <a:buFont typeface="Arial"/>
              <a:buChar char="•"/>
            </a:pPr>
            <a:r>
              <a:rPr lang="en-US" sz="2800">
                <a:solidFill>
                  <a:srgbClr val="000000"/>
                </a:solidFill>
                <a:latin typeface="Arial"/>
                <a:ea typeface="Arial"/>
                <a:cs typeface="Arial"/>
                <a:sym typeface="Arial"/>
              </a:rPr>
              <a:t>Meet with outgoing SAA.</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ct val="100000"/>
              <a:buFont typeface="Arial"/>
              <a:buChar char="•"/>
            </a:pPr>
            <a:r>
              <a:rPr lang="en-US" sz="2800">
                <a:solidFill>
                  <a:srgbClr val="000000"/>
                </a:solidFill>
                <a:latin typeface="Arial"/>
                <a:ea typeface="Arial"/>
                <a:cs typeface="Arial"/>
                <a:sym typeface="Arial"/>
              </a:rPr>
              <a:t>Meet with current executive committee.</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ct val="100000"/>
              <a:buFont typeface="Arial"/>
              <a:buChar char="•"/>
            </a:pPr>
            <a:r>
              <a:rPr lang="en-US" sz="2800">
                <a:solidFill>
                  <a:srgbClr val="000000"/>
                </a:solidFill>
                <a:latin typeface="Arial"/>
                <a:ea typeface="Arial"/>
                <a:cs typeface="Arial"/>
                <a:sym typeface="Arial"/>
              </a:rPr>
              <a:t>Introduce yourself to meeting space contacts.</a:t>
            </a:r>
            <a:endParaRPr sz="2800">
              <a:solidFill>
                <a:srgbClr val="000000"/>
              </a:solidFill>
              <a:latin typeface="Arial"/>
              <a:ea typeface="Arial"/>
              <a:cs typeface="Arial"/>
              <a:sym typeface="Arial"/>
            </a:endParaRPr>
          </a:p>
          <a:p>
            <a:pPr indent="-457200" lvl="0" marL="457560" rtl="0" algn="l">
              <a:lnSpc>
                <a:spcPct val="90000"/>
              </a:lnSpc>
              <a:spcBef>
                <a:spcPts val="561"/>
              </a:spcBef>
              <a:spcAft>
                <a:spcPts val="0"/>
              </a:spcAft>
              <a:buClr>
                <a:schemeClr val="dk1"/>
              </a:buClr>
              <a:buSzPct val="100000"/>
              <a:buFont typeface="Arial"/>
              <a:buChar char="•"/>
            </a:pPr>
            <a:r>
              <a:rPr lang="en-US" sz="2800">
                <a:solidFill>
                  <a:srgbClr val="000000"/>
                </a:solidFill>
                <a:latin typeface="Arial"/>
                <a:ea typeface="Arial"/>
                <a:cs typeface="Arial"/>
                <a:sym typeface="Arial"/>
              </a:rPr>
              <a:t>Ask for volunteers to assist you.</a:t>
            </a:r>
            <a:endParaRPr sz="2800">
              <a:solidFill>
                <a:srgbClr val="000000"/>
              </a:solidFill>
              <a:latin typeface="Arial"/>
              <a:ea typeface="Arial"/>
              <a:cs typeface="Arial"/>
              <a:sym typeface="Arial"/>
            </a:endParaRPr>
          </a:p>
        </p:txBody>
      </p:sp>
      <p:pic>
        <p:nvPicPr>
          <p:cNvPr id="417" name="Google Shape;417;p54"/>
          <p:cNvPicPr preferRelativeResize="0"/>
          <p:nvPr>
            <p:ph idx="2" type="pic"/>
          </p:nvPr>
        </p:nvPicPr>
        <p:blipFill rotWithShape="1">
          <a:blip r:embed="rId3">
            <a:alphaModFix/>
          </a:blip>
          <a:srcRect b="0" l="10282" r="24328" t="0"/>
          <a:stretch/>
        </p:blipFill>
        <p:spPr>
          <a:xfrm>
            <a:off x="6096000" y="0"/>
            <a:ext cx="6099048" cy="6217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pic>
        <p:nvPicPr>
          <p:cNvPr id="422" name="Google Shape;422;p55"/>
          <p:cNvPicPr preferRelativeResize="0"/>
          <p:nvPr>
            <p:ph idx="2" type="pic"/>
          </p:nvPr>
        </p:nvPicPr>
        <p:blipFill rotWithShape="1">
          <a:blip r:embed="rId3">
            <a:alphaModFix/>
          </a:blip>
          <a:srcRect b="18760" l="0" r="0" t="18760"/>
          <a:stretch/>
        </p:blipFill>
        <p:spPr>
          <a:xfrm>
            <a:off x="0" y="1142999"/>
            <a:ext cx="12192000" cy="5084065"/>
          </a:xfrm>
          <a:prstGeom prst="rect">
            <a:avLst/>
          </a:prstGeom>
          <a:noFill/>
          <a:ln>
            <a:noFill/>
          </a:ln>
        </p:spPr>
      </p:pic>
      <p:sp>
        <p:nvSpPr>
          <p:cNvPr id="423" name="Google Shape;423;p55"/>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333333"/>
              </a:buClr>
              <a:buSzPts val="3600"/>
              <a:buNone/>
            </a:pPr>
            <a:r>
              <a:rPr lang="en-US"/>
              <a:t>SAA</a:t>
            </a:r>
            <a:r>
              <a:rPr lang="en-US">
                <a:solidFill>
                  <a:schemeClr val="dk1"/>
                </a:solidFill>
              </a:rPr>
              <a:t> Resources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56"/>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333333"/>
              </a:buClr>
              <a:buSzPts val="3600"/>
              <a:buNone/>
            </a:pPr>
            <a:r>
              <a:rPr lang="en-US"/>
              <a:t>Additional Resources</a:t>
            </a:r>
            <a:endParaRPr/>
          </a:p>
        </p:txBody>
      </p:sp>
      <p:sp>
        <p:nvSpPr>
          <p:cNvPr id="429" name="Google Shape;429;p56"/>
          <p:cNvSpPr txBox="1"/>
          <p:nvPr/>
        </p:nvSpPr>
        <p:spPr>
          <a:xfrm>
            <a:off x="192471" y="1443650"/>
            <a:ext cx="11282400" cy="4332300"/>
          </a:xfrm>
          <a:prstGeom prst="rect">
            <a:avLst/>
          </a:prstGeom>
          <a:noFill/>
          <a:ln>
            <a:noFill/>
          </a:ln>
        </p:spPr>
        <p:txBody>
          <a:bodyPr anchorCtr="0" anchor="t" bIns="45700" lIns="91425" spcFirstLastPara="1" rIns="91425" wrap="square" tIns="45700">
            <a:normAutofit/>
          </a:bodyPr>
          <a:lstStyle/>
          <a:p>
            <a:pPr indent="-457200" lvl="0" marL="457559" marR="0" rtl="0" algn="l">
              <a:lnSpc>
                <a:spcPct val="100000"/>
              </a:lnSpc>
              <a:spcBef>
                <a:spcPts val="0"/>
              </a:spcBef>
              <a:spcAft>
                <a:spcPts val="0"/>
              </a:spcAft>
              <a:buClr>
                <a:schemeClr val="dk1"/>
              </a:buClr>
              <a:buSzPts val="2800"/>
              <a:buFont typeface="Arial"/>
              <a:buChar char="•"/>
            </a:pPr>
            <a:r>
              <a:rPr lang="en-US" sz="2800"/>
              <a:t>Club Leadership Handbook </a:t>
            </a:r>
            <a:r>
              <a:rPr lang="en-US" sz="2800" u="sng">
                <a:solidFill>
                  <a:schemeClr val="hlink"/>
                </a:solidFill>
                <a:hlinkClick r:id="rId3"/>
              </a:rPr>
              <a:t>https://www.toastmasters.org/resources/club-leadership-handbook</a:t>
            </a:r>
            <a:endParaRPr sz="2800"/>
          </a:p>
          <a:p>
            <a:pPr indent="0" lvl="0" marL="457200" marR="0" rtl="0" algn="l">
              <a:lnSpc>
                <a:spcPct val="100000"/>
              </a:lnSpc>
              <a:spcBef>
                <a:spcPts val="0"/>
              </a:spcBef>
              <a:spcAft>
                <a:spcPts val="0"/>
              </a:spcAft>
              <a:buNone/>
            </a:pPr>
            <a:r>
              <a:t/>
            </a:r>
            <a:endParaRPr sz="2800"/>
          </a:p>
          <a:p>
            <a:pPr indent="-457200" lvl="0" marL="457559" marR="0" rtl="0" algn="l">
              <a:lnSpc>
                <a:spcPct val="100000"/>
              </a:lnSpc>
              <a:spcBef>
                <a:spcPts val="0"/>
              </a:spcBef>
              <a:spcAft>
                <a:spcPts val="0"/>
              </a:spcAft>
              <a:buClr>
                <a:schemeClr val="dk1"/>
              </a:buClr>
              <a:buSzPts val="2800"/>
              <a:buFont typeface="Arial"/>
              <a:buChar char="•"/>
            </a:pPr>
            <a:r>
              <a:rPr b="0" i="0" lang="en-US" sz="2800" u="none" cap="none" strike="noStrike">
                <a:solidFill>
                  <a:srgbClr val="000000"/>
                </a:solidFill>
                <a:latin typeface="Arial"/>
                <a:ea typeface="Arial"/>
                <a:cs typeface="Arial"/>
                <a:sym typeface="Arial"/>
              </a:rPr>
              <a:t>Distinguished Club Program and Club Success Plan (Item 1111)</a:t>
            </a:r>
            <a:endParaRPr b="0" i="0" sz="2800" u="none" cap="none" strike="noStrike">
              <a:solidFill>
                <a:srgbClr val="000000"/>
              </a:solidFill>
              <a:latin typeface="Arial"/>
              <a:ea typeface="Arial"/>
              <a:cs typeface="Arial"/>
              <a:sym typeface="Arial"/>
            </a:endParaRPr>
          </a:p>
          <a:p>
            <a:pPr indent="0" lvl="0" marL="457200" rtl="0" algn="l">
              <a:spcBef>
                <a:spcPts val="0"/>
              </a:spcBef>
              <a:spcAft>
                <a:spcPts val="0"/>
              </a:spcAft>
              <a:buNone/>
            </a:pPr>
            <a:r>
              <a:rPr lang="en-US" sz="2700" u="sng">
                <a:solidFill>
                  <a:schemeClr val="hlink"/>
                </a:solidFill>
                <a:hlinkClick r:id="rId4"/>
              </a:rPr>
              <a:t>www.toastmasters.org/1111</a:t>
            </a:r>
            <a:endParaRPr sz="2800"/>
          </a:p>
          <a:p>
            <a:pPr indent="0" lvl="0" marL="457200" rtl="0" algn="l">
              <a:spcBef>
                <a:spcPts val="0"/>
              </a:spcBef>
              <a:spcAft>
                <a:spcPts val="0"/>
              </a:spcAft>
              <a:buNone/>
            </a:pPr>
            <a:r>
              <a:t/>
            </a:r>
            <a:endParaRPr sz="2800"/>
          </a:p>
          <a:p>
            <a:pPr indent="-317500" lvl="0" marL="457200" rtl="0" algn="l">
              <a:spcBef>
                <a:spcPts val="0"/>
              </a:spcBef>
              <a:spcAft>
                <a:spcPts val="0"/>
              </a:spcAft>
              <a:buSzPts val="1400"/>
              <a:buChar char="●"/>
            </a:pPr>
            <a:r>
              <a:rPr b="0" i="0" lang="en-US" sz="2800" u="none" cap="none" strike="noStrike">
                <a:solidFill>
                  <a:srgbClr val="000000"/>
                </a:solidFill>
                <a:latin typeface="Arial"/>
                <a:ea typeface="Arial"/>
                <a:cs typeface="Arial"/>
                <a:sym typeface="Arial"/>
              </a:rPr>
              <a:t>Ordering club supplies </a:t>
            </a:r>
            <a:r>
              <a:rPr lang="en-US" sz="2700" u="sng">
                <a:solidFill>
                  <a:schemeClr val="hlink"/>
                </a:solidFill>
                <a:hlinkClick r:id="rId5"/>
              </a:rPr>
              <a:t>www.toastmasters.org/successfulmeetings</a:t>
            </a:r>
            <a:endParaRPr sz="2800"/>
          </a:p>
          <a:p>
            <a:pPr indent="0" lvl="0" marL="914400" rtl="0" algn="l">
              <a:spcBef>
                <a:spcPts val="0"/>
              </a:spcBef>
              <a:spcAft>
                <a:spcPts val="0"/>
              </a:spcAft>
              <a:buNone/>
            </a:pPr>
            <a:r>
              <a:t/>
            </a:r>
            <a:endParaRPr/>
          </a:p>
          <a:p>
            <a:pPr indent="-317500" lvl="0" marL="457200" rtl="0" algn="l">
              <a:spcBef>
                <a:spcPts val="0"/>
              </a:spcBef>
              <a:spcAft>
                <a:spcPts val="0"/>
              </a:spcAft>
              <a:buSzPts val="1400"/>
              <a:buChar char="●"/>
            </a:pPr>
            <a:r>
              <a:rPr b="0" i="0" lang="en-US" sz="2800" u="none" cap="none" strike="noStrike">
                <a:solidFill>
                  <a:srgbClr val="000000"/>
                </a:solidFill>
                <a:latin typeface="Arial"/>
                <a:ea typeface="Arial"/>
                <a:cs typeface="Arial"/>
                <a:sym typeface="Arial"/>
              </a:rPr>
              <a:t>Ballots and Brief Evaluations </a:t>
            </a:r>
            <a:r>
              <a:rPr lang="en-US" sz="2700" u="sng">
                <a:solidFill>
                  <a:schemeClr val="hlink"/>
                </a:solidFill>
                <a:hlinkClick r:id="rId6"/>
              </a:rPr>
              <a:t>www.toastmasters.org/163</a:t>
            </a:r>
            <a:endParaRPr sz="2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7"/>
          <p:cNvSpPr txBox="1"/>
          <p:nvPr>
            <p:ph type="ctrTitle"/>
          </p:nvPr>
        </p:nvSpPr>
        <p:spPr>
          <a:xfrm>
            <a:off x="1524000" y="2359916"/>
            <a:ext cx="9144000" cy="73152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None/>
            </a:pPr>
            <a:r>
              <a:rPr lang="en-US"/>
              <a:t>Questions?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8"/>
          <p:cNvSpPr txBox="1"/>
          <p:nvPr>
            <p:ph type="ctrTitle"/>
          </p:nvPr>
        </p:nvSpPr>
        <p:spPr>
          <a:xfrm>
            <a:off x="1524000" y="2359916"/>
            <a:ext cx="9144000" cy="7314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None/>
            </a:pPr>
            <a:r>
              <a:rPr lang="en-US"/>
              <a:t>All The Best!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oastmasters Theme Dark Mode">
  <a:themeElements>
    <a:clrScheme name="Toastmasters Burgundy">
      <a:dk1>
        <a:srgbClr val="333333"/>
      </a:dk1>
      <a:lt1>
        <a:srgbClr val="FFFFFF"/>
      </a:lt1>
      <a:dk2>
        <a:srgbClr val="012838"/>
      </a:dk2>
      <a:lt2>
        <a:srgbClr val="F5F5F5"/>
      </a:lt2>
      <a:accent1>
        <a:srgbClr val="DBBFBC"/>
      </a:accent1>
      <a:accent2>
        <a:srgbClr val="C08D8C"/>
      </a:accent2>
      <a:accent3>
        <a:srgbClr val="A66164"/>
      </a:accent3>
      <a:accent4>
        <a:srgbClr val="8D3B44"/>
      </a:accent4>
      <a:accent5>
        <a:srgbClr val="772432"/>
      </a:accent5>
      <a:accent6>
        <a:srgbClr val="5C1F28"/>
      </a:accent6>
      <a:hlink>
        <a:srgbClr val="0248C2"/>
      </a:hlink>
      <a:folHlink>
        <a:srgbClr val="0248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oastmasters Theme Light Mode">
  <a:themeElements>
    <a:clrScheme name="Toastmasters Burgundy">
      <a:dk1>
        <a:srgbClr val="333333"/>
      </a:dk1>
      <a:lt1>
        <a:srgbClr val="FFFFFF"/>
      </a:lt1>
      <a:dk2>
        <a:srgbClr val="012838"/>
      </a:dk2>
      <a:lt2>
        <a:srgbClr val="F5F5F5"/>
      </a:lt2>
      <a:accent1>
        <a:srgbClr val="DBBFBC"/>
      </a:accent1>
      <a:accent2>
        <a:srgbClr val="C08D8C"/>
      </a:accent2>
      <a:accent3>
        <a:srgbClr val="A66164"/>
      </a:accent3>
      <a:accent4>
        <a:srgbClr val="8D3B44"/>
      </a:accent4>
      <a:accent5>
        <a:srgbClr val="772432"/>
      </a:accent5>
      <a:accent6>
        <a:srgbClr val="5C1F28"/>
      </a:accent6>
      <a:hlink>
        <a:srgbClr val="0248C2"/>
      </a:hlink>
      <a:folHlink>
        <a:srgbClr val="0248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