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3"/>
    <p:sldMasterId id="214748368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2192000"/>
  <p:notesSz cx="6858000" cy="9144000"/>
  <p:embeddedFontLst>
    <p:embeddedFont>
      <p:font typeface="Open Sans SemiBold"/>
      <p:regular r:id="rId26"/>
      <p:bold r:id="rId27"/>
      <p:italic r:id="rId28"/>
      <p:boldItalic r:id="rId29"/>
    </p:embeddedFont>
    <p:embeddedFont>
      <p:font typeface="Open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OpenSansSemiBold-regular.fntdata"/><Relationship Id="rId25" Type="http://schemas.openxmlformats.org/officeDocument/2006/relationships/slide" Target="slides/slide20.xml"/><Relationship Id="rId28" Type="http://schemas.openxmlformats.org/officeDocument/2006/relationships/font" Target="fonts/OpenSansSemiBold-italic.fntdata"/><Relationship Id="rId27" Type="http://schemas.openxmlformats.org/officeDocument/2006/relationships/font" Target="fonts/OpenSa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.fntdata"/><Relationship Id="rId30" Type="http://schemas.openxmlformats.org/officeDocument/2006/relationships/font" Target="fonts/OpenSans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32" Type="http://schemas.openxmlformats.org/officeDocument/2006/relationships/font" Target="fonts/Open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3c4004bc0e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g13c4004bc0e_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21" name="Google Shape;21;p2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6113" y="1830811"/>
            <a:ext cx="2775881" cy="429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3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  <a:defRPr sz="1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3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>
  <p:cSld name="Spacer Slid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3" type="body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7"/>
          <p:cNvSpPr txBox="1"/>
          <p:nvPr>
            <p:ph idx="4" type="body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9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9"/>
          <p:cNvSpPr/>
          <p:nvPr>
            <p:ph idx="2" type="body"/>
          </p:nvPr>
        </p:nvSpPr>
        <p:spPr>
          <a:xfrm>
            <a:off x="4495800" y="2011680"/>
            <a:ext cx="3200400" cy="3136392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9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0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0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 i="0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2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3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0"/>
          <p:cNvSpPr/>
          <p:nvPr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showMasterSp="0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1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3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98" name="Google Shape;98;p1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" name="Google Shape;99;p1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108" name="Google Shape;108;p15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" name="Google Shape;109;p15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5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6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16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18" name="Google Shape;118;p16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 showMasterSp="0">
  <p:cSld name="1_Custom Layou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17"/>
          <p:cNvCxnSpPr/>
          <p:nvPr/>
        </p:nvCxnSpPr>
        <p:spPr>
          <a:xfrm>
            <a:off x="406402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2" name="Google Shape;122;p17"/>
          <p:cNvSpPr/>
          <p:nvPr>
            <p:ph idx="2" type="pic"/>
          </p:nvPr>
        </p:nvSpPr>
        <p:spPr>
          <a:xfrm>
            <a:off x="0" y="1143000"/>
            <a:ext cx="12192000" cy="5714999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7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5" name="Google Shape;125;p17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">
  <p:cSld name="Title and Text Left_Content Righ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6" name="Google Shape;136;p1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19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arge Image">
  <p:cSld name="Title and Large Imag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20"/>
          <p:cNvSpPr/>
          <p:nvPr>
            <p:ph idx="2" type="pic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0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43" name="Google Shape;143;p20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Images">
  <p:cSld name="Title and 3 Image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/>
          <p:nvPr>
            <p:ph idx="2" type="pic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1"/>
          <p:cNvSpPr/>
          <p:nvPr>
            <p:ph idx="4" type="pic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1"/>
          <p:cNvSpPr/>
          <p:nvPr>
            <p:ph idx="7" type="pic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2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_2" showMasterSp="0">
  <p:cSld name="Title and Text Left Multiple_Content Right_2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0" name="Google Shape;160;p22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22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3" name="Google Shape;163;p22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Content Right_2">
  <p:cSld name="Title and Text Left_Content Right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" name="Google Shape;170;p2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2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5"/>
          <p:cNvSpPr txBox="1"/>
          <p:nvPr>
            <p:ph idx="1" type="subTitle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178" name="Google Shape;178;p25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Toastmasters International" id="179" name="Google Shape;17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04715" y="1830810"/>
            <a:ext cx="2782570" cy="430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6"/>
          <p:cNvSpPr txBox="1"/>
          <p:nvPr>
            <p:ph idx="1" type="subTitle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2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">
  <p:cSld name="Title and Two Conten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1" type="body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27"/>
          <p:cNvSpPr txBox="1"/>
          <p:nvPr>
            <p:ph idx="2" type="body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Comparison" type="twoTxTwoObj">
  <p:cSld name="TWO_OBJECTS_WITH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4" name="Google Shape;194;p28"/>
          <p:cNvSpPr txBox="1"/>
          <p:nvPr>
            <p:ph idx="2" type="body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28"/>
          <p:cNvSpPr txBox="1"/>
          <p:nvPr>
            <p:ph idx="3" type="body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6" name="Google Shape;196;p28"/>
          <p:cNvSpPr txBox="1"/>
          <p:nvPr>
            <p:ph idx="4" type="body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9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ntent">
  <p:cSld name="Title and Three Conten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0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4" name="Google Shape;204;p30"/>
          <p:cNvSpPr/>
          <p:nvPr>
            <p:ph idx="1" type="body"/>
          </p:nvPr>
        </p:nvSpPr>
        <p:spPr>
          <a:xfrm>
            <a:off x="8382000" y="2005584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30"/>
          <p:cNvSpPr/>
          <p:nvPr>
            <p:ph idx="2" type="body"/>
          </p:nvPr>
        </p:nvSpPr>
        <p:spPr>
          <a:xfrm>
            <a:off x="4495800" y="201168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0"/>
          <p:cNvSpPr/>
          <p:nvPr>
            <p:ph idx="3" type="body"/>
          </p:nvPr>
        </p:nvSpPr>
        <p:spPr>
          <a:xfrm>
            <a:off x="609600" y="1981200"/>
            <a:ext cx="3200400" cy="3140075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365750" spcFirstLastPara="1" rIns="365750" wrap="square" tIns="822950">
            <a:norm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30"/>
          <p:cNvSpPr txBox="1"/>
          <p:nvPr>
            <p:ph idx="4" type="body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30"/>
          <p:cNvSpPr txBox="1"/>
          <p:nvPr>
            <p:ph idx="5" type="body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9" name="Google Shape;209;p30"/>
          <p:cNvSpPr txBox="1"/>
          <p:nvPr>
            <p:ph idx="6" type="body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ext" showMasterSp="0">
  <p:cSld name="Image and 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/>
          <p:nvPr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1"/>
          <p:cNvSpPr/>
          <p:nvPr>
            <p:ph idx="2" type="pic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31"/>
          <p:cNvSpPr txBox="1"/>
          <p:nvPr>
            <p:ph idx="1" type="body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i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7" name="Google Shape;217;p31"/>
          <p:cNvSpPr txBox="1"/>
          <p:nvPr>
            <p:ph idx="3" type="body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8" name="Google Shape;218;p3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_Text Right">
  <p:cSld name="Title and Text Left_Text Righ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3" name="Google Shape;223;p3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32"/>
          <p:cNvSpPr txBox="1"/>
          <p:nvPr>
            <p:ph idx="2" type="body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Content Right" showMasterSp="0">
  <p:cSld name="Title and Text Left Multiple_Content Right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8" name="Google Shape;228;p33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33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p33"/>
          <p:cNvSpPr/>
          <p:nvPr>
            <p:ph idx="2" type="pic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33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Left Multiple_Text Right" showMasterSp="0">
  <p:cSld name="Title and Text Left Multiple_Text Righ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7" name="Google Shape;237;p3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3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0" name="Google Shape;240;p34"/>
          <p:cNvSpPr txBox="1"/>
          <p:nvPr>
            <p:ph idx="2" type="body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1" name="Google Shape;241;p3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ull Image" showMasterSp="0">
  <p:cSld name="Title and Full Image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/>
          <p:nvPr>
            <p:ph idx="2" type="pic"/>
          </p:nvPr>
        </p:nvSpPr>
        <p:spPr>
          <a:xfrm>
            <a:off x="0" y="1143000"/>
            <a:ext cx="12192000" cy="5715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35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46" name="Google Shape;246;p35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w to use colors" showMasterSp="0">
  <p:cSld name="How to use colors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6"/>
          <p:cNvSpPr txBox="1"/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6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1" name="Google Shape;251;p3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3" name="Google Shape;253;p36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54" name="Google Shape;254;p36"/>
          <p:cNvGrpSpPr/>
          <p:nvPr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255" name="Google Shape;255;p36"/>
            <p:cNvSpPr/>
            <p:nvPr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6"/>
            <p:cNvSpPr/>
            <p:nvPr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6"/>
            <p:cNvSpPr/>
            <p:nvPr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6"/>
            <p:cNvSpPr/>
            <p:nvPr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6"/>
            <p:cNvSpPr/>
            <p:nvPr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6"/>
            <p:cNvSpPr txBox="1"/>
            <p:nvPr/>
          </p:nvSpPr>
          <p:spPr>
            <a:xfrm>
              <a:off x="382104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61" name="Google Shape;261;p36"/>
            <p:cNvSpPr txBox="1"/>
            <p:nvPr/>
          </p:nvSpPr>
          <p:spPr>
            <a:xfrm>
              <a:off x="12502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62" name="Google Shape;262;p36"/>
            <p:cNvSpPr txBox="1"/>
            <p:nvPr/>
          </p:nvSpPr>
          <p:spPr>
            <a:xfrm>
              <a:off x="2106732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63" name="Google Shape;263;p36"/>
            <p:cNvSpPr txBox="1"/>
            <p:nvPr/>
          </p:nvSpPr>
          <p:spPr>
            <a:xfrm>
              <a:off x="297483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64" name="Google Shape;264;p36"/>
            <p:cNvSpPr txBox="1"/>
            <p:nvPr/>
          </p:nvSpPr>
          <p:spPr>
            <a:xfrm>
              <a:off x="3854509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grpSp>
        <p:nvGrpSpPr>
          <p:cNvPr id="265" name="Google Shape;265;p36"/>
          <p:cNvGrpSpPr/>
          <p:nvPr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6" name="Google Shape;266;p36"/>
            <p:cNvSpPr/>
            <p:nvPr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6"/>
            <p:cNvSpPr/>
            <p:nvPr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6"/>
            <p:cNvSpPr/>
            <p:nvPr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6"/>
            <p:cNvSpPr/>
            <p:nvPr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6"/>
            <p:cNvSpPr/>
            <p:nvPr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6"/>
            <p:cNvSpPr txBox="1"/>
            <p:nvPr/>
          </p:nvSpPr>
          <p:spPr>
            <a:xfrm>
              <a:off x="6794478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72" name="Google Shape;272;p36"/>
            <p:cNvSpPr txBox="1"/>
            <p:nvPr/>
          </p:nvSpPr>
          <p:spPr>
            <a:xfrm>
              <a:off x="7662580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73" name="Google Shape;273;p36"/>
            <p:cNvSpPr txBox="1"/>
            <p:nvPr/>
          </p:nvSpPr>
          <p:spPr>
            <a:xfrm>
              <a:off x="85191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74" name="Google Shape;274;p36"/>
            <p:cNvSpPr txBox="1"/>
            <p:nvPr/>
          </p:nvSpPr>
          <p:spPr>
            <a:xfrm>
              <a:off x="9387207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75" name="Google Shape;275;p36"/>
            <p:cNvSpPr txBox="1"/>
            <p:nvPr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276" name="Google Shape;276;p36"/>
          <p:cNvSpPr txBox="1"/>
          <p:nvPr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font size -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18pt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weight -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(when used on background colors, for best accessibility).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Dark Gray </a:t>
            </a:r>
            <a:r>
              <a:rPr b="1" i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#333333 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on Accent 1 and Accent 2.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White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#FFFFFF 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</a:t>
            </a: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Accent 3, Accent 4, and Accent 5.</a:t>
            </a:r>
            <a:endParaRPr/>
          </a:p>
        </p:txBody>
      </p:sp>
      <p:sp>
        <p:nvSpPr>
          <p:cNvPr id="277" name="Google Shape;277;p3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6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7243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 rot="10800000"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5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oastmasters International" id="128" name="Google Shape;128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18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cap="flat" cmpd="sng" w="2857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7.jpg"/><Relationship Id="rId5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4.jpg"/><Relationship Id="rId5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toastmasters.org/1140" TargetMode="External"/><Relationship Id="rId4" Type="http://schemas.openxmlformats.org/officeDocument/2006/relationships/hyperlink" Target="http://www.toastmasters.org/prcorner" TargetMode="External"/><Relationship Id="rId5" Type="http://schemas.openxmlformats.org/officeDocument/2006/relationships/hyperlink" Target="http://www.toastmasters.org/124" TargetMode="External"/><Relationship Id="rId6" Type="http://schemas.openxmlformats.org/officeDocument/2006/relationships/hyperlink" Target="http://www.toastmasters.org/1111" TargetMode="External"/><Relationship Id="rId7" Type="http://schemas.openxmlformats.org/officeDocument/2006/relationships/hyperlink" Target="http://www.toastmasters.org/brandportal" TargetMode="External"/><Relationship Id="rId8" Type="http://schemas.openxmlformats.org/officeDocument/2006/relationships/hyperlink" Target="http://www.toastmasters.org/marketingresource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7"/>
          <p:cNvSpPr txBox="1"/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E9F"/>
              </a:buClr>
              <a:buSzPct val="100000"/>
              <a:buNone/>
            </a:pPr>
            <a:r>
              <a:rPr lang="en-US">
                <a:solidFill>
                  <a:srgbClr val="FEEE9F"/>
                </a:solidFill>
              </a:rPr>
              <a:t>Vice President Public Relations (VPPR)</a:t>
            </a:r>
            <a:endParaRPr/>
          </a:p>
        </p:txBody>
      </p:sp>
      <p:sp>
        <p:nvSpPr>
          <p:cNvPr id="284" name="Google Shape;284;p37"/>
          <p:cNvSpPr txBox="1"/>
          <p:nvPr>
            <p:ph idx="1" type="subTitle"/>
          </p:nvPr>
        </p:nvSpPr>
        <p:spPr>
          <a:xfrm>
            <a:off x="1524000" y="4320261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Club Officer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91" name="Google Shape;291;p38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2" name="Google Shape;292;p38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VPPR Responsibilities </a:t>
            </a:r>
            <a:endParaRPr/>
          </a:p>
        </p:txBody>
      </p:sp>
      <p:sp>
        <p:nvSpPr>
          <p:cNvPr id="293" name="Google Shape;293;p38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4" name="Google Shape;294;p38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VPPR Role</a:t>
            </a:r>
            <a:endParaRPr/>
          </a:p>
        </p:txBody>
      </p:sp>
      <p:pic>
        <p:nvPicPr>
          <p:cNvPr id="295" name="Google Shape;295;p38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12379" r="12379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8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7" name="Google Shape;297;p38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VPPR Resources</a:t>
            </a:r>
            <a:endParaRPr/>
          </a:p>
        </p:txBody>
      </p:sp>
      <p:pic>
        <p:nvPicPr>
          <p:cNvPr id="298" name="Google Shape;298;p38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2401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8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Session Objectives</a:t>
            </a:r>
            <a:endParaRPr/>
          </a:p>
        </p:txBody>
      </p:sp>
      <p:sp>
        <p:nvSpPr>
          <p:cNvPr id="306" name="Google Shape;306;p39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your role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Fulfill your responsibilities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resources that help you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315" r="1329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0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VPPR Role</a:t>
            </a:r>
            <a:endParaRPr/>
          </a:p>
        </p:txBody>
      </p:sp>
      <p:pic>
        <p:nvPicPr>
          <p:cNvPr id="313" name="Google Shape;313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8721" l="0" r="0" t="18721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1"/>
          <p:cNvSpPr txBox="1"/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VPPR Responsibilities </a:t>
            </a:r>
            <a:endParaRPr/>
          </a:p>
        </p:txBody>
      </p:sp>
      <p:pic>
        <p:nvPicPr>
          <p:cNvPr id="319" name="Google Shape;319;p4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401" r="12400" t="0"/>
          <a:stretch/>
        </p:blipFill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1"/>
          <p:cNvSpPr/>
          <p:nvPr>
            <p:ph idx="1" type="body"/>
          </p:nvPr>
        </p:nvSpPr>
        <p:spPr>
          <a:xfrm>
            <a:off x="492231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1" name="Google Shape;321;p41"/>
          <p:cNvSpPr txBox="1"/>
          <p:nvPr>
            <p:ph idx="3" type="body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Outside the Club Meeting</a:t>
            </a:r>
            <a:endParaRPr/>
          </a:p>
        </p:txBody>
      </p:sp>
      <p:pic>
        <p:nvPicPr>
          <p:cNvPr id="322" name="Google Shape;322;p41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12426" r="12427" t="0"/>
          <a:stretch/>
        </p:blipFill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/>
          <p:nvPr>
            <p:ph idx="5" type="body"/>
          </p:nvPr>
        </p:nvSpPr>
        <p:spPr>
          <a:xfrm>
            <a:off x="1484525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4" name="Google Shape;324;p41"/>
          <p:cNvSpPr txBox="1"/>
          <p:nvPr>
            <p:ph idx="6" type="body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Club Meeting</a:t>
            </a:r>
            <a:endParaRPr/>
          </a:p>
        </p:txBody>
      </p:sp>
      <p:pic>
        <p:nvPicPr>
          <p:cNvPr id="325" name="Google Shape;325;p41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0" l="12426" r="12427" t="0"/>
          <a:stretch/>
        </p:blipFill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/>
          <p:nvPr>
            <p:ph idx="8" type="body"/>
          </p:nvPr>
        </p:nvSpPr>
        <p:spPr>
          <a:xfrm>
            <a:off x="8354160" y="4024190"/>
            <a:ext cx="2347380" cy="1365954"/>
          </a:xfrm>
          <a:prstGeom prst="roundRect">
            <a:avLst>
              <a:gd fmla="val 942" name="adj"/>
            </a:avLst>
          </a:prstGeom>
          <a:solidFill>
            <a:srgbClr val="FFFFFF"/>
          </a:solidFill>
          <a:ln>
            <a:noFill/>
          </a:ln>
          <a:effectLst>
            <a:outerShdw blurRad="38100" rotWithShape="0" algn="tl" dir="5400000" dist="12700">
              <a:srgbClr val="000000">
                <a:alpha val="34901"/>
              </a:srgbClr>
            </a:outerShdw>
          </a:effectLst>
        </p:spPr>
        <p:txBody>
          <a:bodyPr anchorCtr="0" anchor="t" bIns="365750" lIns="91425" spcFirstLastPara="1" rIns="91425" wrap="square" tIns="914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27" name="Google Shape;327;p41"/>
          <p:cNvSpPr txBox="1"/>
          <p:nvPr>
            <p:ph idx="9" type="body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The Executive Committee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"/>
          <p:cNvSpPr txBox="1"/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The Club Meeting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42"/>
          <p:cNvSpPr txBox="1"/>
          <p:nvPr>
            <p:ph idx="1" type="body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Upon Arrival at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During Club Meetings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Google Shape;334;p4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3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Before Club Meetings</a:t>
            </a:r>
            <a:endParaRPr/>
          </a:p>
        </p:txBody>
      </p:sp>
      <p:sp>
        <p:nvSpPr>
          <p:cNvPr id="340" name="Google Shape;340;p43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Verify that information on website and social media is correct.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Order promotional materials.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p4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4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/>
              <a:t>During Club Meetings</a:t>
            </a:r>
            <a:endParaRPr/>
          </a:p>
        </p:txBody>
      </p:sp>
      <p:sp>
        <p:nvSpPr>
          <p:cNvPr id="347" name="Google Shape;347;p44"/>
          <p:cNvSpPr txBox="1"/>
          <p:nvPr>
            <p:ph idx="1" type="body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Distribute promotional materials.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Report results of public relations efforts.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Announce public relations campaigns.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Solicit volunteers.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4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5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45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Publicize the Toastmasters brand.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Promote the club.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Maintain the club website.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Join a Toastmasters-moderated social networking website.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4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6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6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71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Produce and distribute a club newsletter.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71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Promote membership programs.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71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club executive committee meetings.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71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other Toastmasters events.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4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7"/>
          <p:cNvSpPr txBox="1"/>
          <p:nvPr>
            <p:ph type="title"/>
          </p:nvPr>
        </p:nvSpPr>
        <p:spPr>
          <a:xfrm>
            <a:off x="277925" y="295775"/>
            <a:ext cx="57375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Outside the Club Meeting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7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Arrange your replacement or assistance.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 your successor for office.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4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"/>
          <p:cNvSpPr txBox="1"/>
          <p:nvPr>
            <p:ph type="title"/>
          </p:nvPr>
        </p:nvSpPr>
        <p:spPr>
          <a:xfrm>
            <a:off x="277925" y="295775"/>
            <a:ext cx="56196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The Executive Committee</a:t>
            </a:r>
            <a:endParaRPr/>
          </a:p>
        </p:txBody>
      </p:sp>
      <p:sp>
        <p:nvSpPr>
          <p:cNvPr id="375" name="Google Shape;375;p48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Provide a public relations report.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Propose new promotion ideas.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4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2903" r="1707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9"/>
          <p:cNvSpPr txBox="1"/>
          <p:nvPr>
            <p:ph type="title"/>
          </p:nvPr>
        </p:nvSpPr>
        <p:spPr>
          <a:xfrm>
            <a:off x="277934" y="132000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How to Fulfill the </a:t>
            </a:r>
            <a:r>
              <a:rPr lang="en-US"/>
              <a:t>VPPR</a:t>
            </a: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 Responsibilities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49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4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64" r="17263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"/>
          <p:cNvSpPr txBox="1"/>
          <p:nvPr>
            <p:ph type="title"/>
          </p:nvPr>
        </p:nvSpPr>
        <p:spPr>
          <a:xfrm>
            <a:off x="277934" y="17294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VPPR</a:t>
            </a: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 Responsibility</a:t>
            </a:r>
            <a:br>
              <a:rPr b="1" lang="en-US" sz="3600">
                <a:latin typeface="Arial"/>
                <a:ea typeface="Arial"/>
                <a:cs typeface="Arial"/>
                <a:sym typeface="Arial"/>
              </a:rPr>
            </a:b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Action Plan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50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will you fulfill this responsibility?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will each action be completed?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is available to help you?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materials and resources can you use?</a:t>
            </a: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560" rtl="0" algn="l">
              <a:lnSpc>
                <a:spcPct val="90000"/>
              </a:lnSpc>
              <a:spcBef>
                <a:spcPts val="127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5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304" r="17305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5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8760" l="0" r="0" t="18760"/>
          <a:stretch/>
        </p:blipFill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51"/>
          <p:cNvSpPr txBox="1"/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VPPR Resource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2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Getting Started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52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Attend district -sponsored club -officer training program.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 materials.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outgoing executive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outgoing vice president public relations.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 with current executive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Invite one to three members to serve on public relations committee.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735" lvl="0" marL="45720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Google Shape;403;p5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282" r="24328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3"/>
          <p:cNvSpPr txBox="1"/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Getting Started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53"/>
          <p:cNvSpPr txBox="1"/>
          <p:nvPr>
            <p:ph idx="1" type="body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5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and order public relations materials.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Solicit articles for website.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560" rtl="0" algn="l">
              <a:lnSpc>
                <a:spcPct val="90000"/>
              </a:lnSpc>
              <a:spcBef>
                <a:spcPts val="5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 media list.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0" name="Google Shape;410;p5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282" r="24328" t="0"/>
          <a:stretch/>
        </p:blipFill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/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</a:pPr>
            <a:r>
              <a:rPr lang="en-US"/>
              <a:t>Additional Resource</a:t>
            </a:r>
            <a:endParaRPr/>
          </a:p>
        </p:txBody>
      </p:sp>
      <p:sp>
        <p:nvSpPr>
          <p:cNvPr id="416" name="Google Shape;416;p54"/>
          <p:cNvSpPr txBox="1"/>
          <p:nvPr/>
        </p:nvSpPr>
        <p:spPr>
          <a:xfrm>
            <a:off x="351086" y="1443640"/>
            <a:ext cx="6058858" cy="4332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Let the World Know (Item 1140)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PR Corner</a:t>
            </a:r>
            <a:endParaRPr sz="2400"/>
          </a:p>
          <a:p>
            <a:pPr indent="-431800" lvl="0" marL="45756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About Toastmasters (Item 124)</a:t>
            </a:r>
            <a:endParaRPr sz="2400"/>
          </a:p>
          <a:p>
            <a:pPr indent="-431800" lvl="0" marL="457560" marR="0" rtl="0" algn="l">
              <a:lnSpc>
                <a:spcPct val="10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Distinguished Club Program and Club Success Plan (Item 1111)</a:t>
            </a:r>
            <a:endParaRPr sz="2400"/>
          </a:p>
          <a:p>
            <a:pPr indent="-4318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Portal</a:t>
            </a:r>
            <a:endParaRPr sz="2400"/>
          </a:p>
          <a:p>
            <a:pPr indent="-431800" lvl="0" marL="457560" marR="0" rtl="0" algn="l">
              <a:lnSpc>
                <a:spcPct val="15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Marketing Resources</a:t>
            </a:r>
            <a:endParaRPr sz="2400"/>
          </a:p>
          <a:p>
            <a:pPr indent="-279400" lvl="0" marL="457560" marR="0" rtl="0" algn="l">
              <a:lnSpc>
                <a:spcPct val="90000"/>
              </a:lnSpc>
              <a:spcBef>
                <a:spcPts val="116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54"/>
          <p:cNvSpPr txBox="1"/>
          <p:nvPr/>
        </p:nvSpPr>
        <p:spPr>
          <a:xfrm>
            <a:off x="6095998" y="1325695"/>
            <a:ext cx="5821500" cy="49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5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300" u="sng">
                <a:solidFill>
                  <a:schemeClr val="hlink"/>
                </a:solidFill>
                <a:hlinkClick r:id="rId3"/>
              </a:rPr>
              <a:t>www.toastmasters.org/1140</a:t>
            </a:r>
            <a:endParaRPr sz="2300"/>
          </a:p>
          <a:p>
            <a:pPr indent="0" lvl="0" marL="359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300" u="sng">
                <a:solidFill>
                  <a:schemeClr val="hlink"/>
                </a:solidFill>
                <a:hlinkClick r:id="rId4"/>
              </a:rPr>
              <a:t>www.toastmasters.org/prcorner</a:t>
            </a:r>
            <a:endParaRPr sz="2300"/>
          </a:p>
          <a:p>
            <a:pPr indent="0" lvl="0" marL="36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www.toastmasters.org/124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www.toastmasters.org/1111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0" marR="0" rtl="0" algn="l">
              <a:lnSpc>
                <a:spcPct val="2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www.toastmasters.org/brandportal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59" marR="0" rtl="0" algn="l">
              <a:lnSpc>
                <a:spcPct val="100000"/>
              </a:lnSpc>
              <a:spcBef>
                <a:spcPts val="73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www.toastmasters.org/marketingresources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5"/>
          <p:cNvSpPr txBox="1"/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Questions?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6"/>
          <p:cNvSpPr txBox="1"/>
          <p:nvPr>
            <p:ph type="ctrTitle"/>
          </p:nvPr>
        </p:nvSpPr>
        <p:spPr>
          <a:xfrm>
            <a:off x="1524000" y="2359916"/>
            <a:ext cx="914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All The Best!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