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1" r:id="rId2"/>
  </p:sldMasterIdLst>
  <p:notesMasterIdLst>
    <p:notesMasterId r:id="rId41"/>
  </p:notesMasterIdLst>
  <p:handoutMasterIdLst>
    <p:handoutMasterId r:id="rId42"/>
  </p:handoutMasterIdLst>
  <p:sldIdLst>
    <p:sldId id="281" r:id="rId3"/>
    <p:sldId id="310" r:id="rId4"/>
    <p:sldId id="324" r:id="rId5"/>
    <p:sldId id="382" r:id="rId6"/>
    <p:sldId id="384" r:id="rId7"/>
    <p:sldId id="383" r:id="rId8"/>
    <p:sldId id="350" r:id="rId9"/>
    <p:sldId id="294" r:id="rId10"/>
    <p:sldId id="353" r:id="rId11"/>
    <p:sldId id="295" r:id="rId12"/>
    <p:sldId id="354" r:id="rId13"/>
    <p:sldId id="355" r:id="rId14"/>
    <p:sldId id="356" r:id="rId15"/>
    <p:sldId id="358" r:id="rId16"/>
    <p:sldId id="359" r:id="rId17"/>
    <p:sldId id="357" r:id="rId18"/>
    <p:sldId id="360" r:id="rId19"/>
    <p:sldId id="327" r:id="rId20"/>
    <p:sldId id="362" r:id="rId21"/>
    <p:sldId id="363" r:id="rId22"/>
    <p:sldId id="364" r:id="rId23"/>
    <p:sldId id="365" r:id="rId24"/>
    <p:sldId id="328" r:id="rId25"/>
    <p:sldId id="296" r:id="rId26"/>
    <p:sldId id="297" r:id="rId27"/>
    <p:sldId id="385" r:id="rId28"/>
    <p:sldId id="299" r:id="rId29"/>
    <p:sldId id="298" r:id="rId30"/>
    <p:sldId id="300" r:id="rId31"/>
    <p:sldId id="366" r:id="rId32"/>
    <p:sldId id="301" r:id="rId33"/>
    <p:sldId id="367" r:id="rId34"/>
    <p:sldId id="302" r:id="rId35"/>
    <p:sldId id="303" r:id="rId36"/>
    <p:sldId id="304" r:id="rId37"/>
    <p:sldId id="386" r:id="rId38"/>
    <p:sldId id="351" r:id="rId39"/>
    <p:sldId id="349"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6" userDrawn="1">
          <p15:clr>
            <a:srgbClr val="A4A3A4"/>
          </p15:clr>
        </p15:guide>
        <p15:guide id="2" pos="2880" userDrawn="1">
          <p15:clr>
            <a:srgbClr val="A4A3A4"/>
          </p15:clr>
        </p15:guide>
        <p15:guide id="3" orient="horz" pos="3715" userDrawn="1">
          <p15:clr>
            <a:srgbClr val="A4A3A4"/>
          </p15:clr>
        </p15:guide>
        <p15:guide id="4" pos="51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62"/>
    <a:srgbClr val="FCEE9F"/>
    <a:srgbClr val="772432"/>
    <a:srgbClr val="063052"/>
    <a:srgbClr val="A91B25"/>
    <a:srgbClr val="004D86"/>
    <a:srgbClr val="622833"/>
    <a:srgbClr val="3A3A3A"/>
    <a:srgbClr val="CD202C"/>
    <a:srgbClr val="F2DF7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77715" autoAdjust="0"/>
  </p:normalViewPr>
  <p:slideViewPr>
    <p:cSldViewPr snapToObjects="1" showGuides="1">
      <p:cViewPr varScale="1">
        <p:scale>
          <a:sx n="56" d="100"/>
          <a:sy n="56" d="100"/>
        </p:scale>
        <p:origin x="1496" y="56"/>
      </p:cViewPr>
      <p:guideLst>
        <p:guide orient="horz" pos="4176"/>
        <p:guide pos="2880"/>
        <p:guide orient="horz" pos="3715"/>
        <p:guide pos="51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9B068-6844-46D9-BEB0-CF0BA5B0796D}"/>
              </a:ext>
            </a:extLst>
          </p:cNvPr>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a:extLst>
              <a:ext uri="{FF2B5EF4-FFF2-40B4-BE49-F238E27FC236}">
                <a16:creationId xmlns:a16="http://schemas.microsoft.com/office/drawing/2014/main" id="{6C8839D5-2602-465B-8D8D-5CC0EFA395D9}"/>
              </a:ext>
            </a:extLst>
          </p:cNvPr>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2B7D47FF-9070-4F05-874F-203C8577E263}" type="datetimeFigureOut">
              <a:rPr lang="en-US" smtClean="0"/>
              <a:t>10/12/2023</a:t>
            </a:fld>
            <a:endParaRPr lang="en-US"/>
          </a:p>
        </p:txBody>
      </p:sp>
      <p:sp>
        <p:nvSpPr>
          <p:cNvPr id="4" name="Footer Placeholder 3">
            <a:extLst>
              <a:ext uri="{FF2B5EF4-FFF2-40B4-BE49-F238E27FC236}">
                <a16:creationId xmlns:a16="http://schemas.microsoft.com/office/drawing/2014/main" id="{1E4592B5-678B-45B0-8927-74259CE0A940}"/>
              </a:ext>
            </a:extLst>
          </p:cNvPr>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BF1F91-49B8-4B00-A2F8-5696F1437965}"/>
              </a:ext>
            </a:extLst>
          </p:cNvPr>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458E47FA-D72A-4ED3-8042-76B75C26648A}" type="slidenum">
              <a:rPr lang="en-US" smtClean="0"/>
              <a:t>‹#›</a:t>
            </a:fld>
            <a:endParaRPr lang="en-US"/>
          </a:p>
        </p:txBody>
      </p:sp>
    </p:spTree>
    <p:extLst>
      <p:ext uri="{BB962C8B-B14F-4D97-AF65-F5344CB8AC3E}">
        <p14:creationId xmlns:p14="http://schemas.microsoft.com/office/powerpoint/2010/main" val="2862256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B93C861E-751F-4FC9-8752-B6DC61F6657A}" type="datetimeFigureOut">
              <a:rPr lang="en-US" smtClean="0"/>
              <a:t>10/12/2023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B488A59B-9D13-47B4-B34E-7EC5AB9B9229}" type="slidenum">
              <a:rPr lang="en-US" smtClean="0"/>
              <a:t>‹#›</a:t>
            </a:fld>
            <a:endParaRPr lang="en-US"/>
          </a:p>
        </p:txBody>
      </p:sp>
    </p:spTree>
    <p:extLst>
      <p:ext uri="{BB962C8B-B14F-4D97-AF65-F5344CB8AC3E}">
        <p14:creationId xmlns:p14="http://schemas.microsoft.com/office/powerpoint/2010/main" val="2024133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Source Sans Pro" panose="020B0503030403020204" pitchFamily="34" charset="0"/>
              </a:rPr>
              <a:t>Welcome to the Toastmasters Pathways learning experience, an exciting, flexible and interactive way to develop your skills and help others in your club develop theirs. Pathways helps you learn communication and leadership skills that you need to succeed. </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a:t>
            </a:fld>
            <a:endParaRPr lang="en-US"/>
          </a:p>
        </p:txBody>
      </p:sp>
    </p:spTree>
    <p:extLst>
      <p:ext uri="{BB962C8B-B14F-4D97-AF65-F5344CB8AC3E}">
        <p14:creationId xmlns:p14="http://schemas.microsoft.com/office/powerpoint/2010/main" val="137322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Activate and Launch the Level</a:t>
            </a:r>
            <a:endParaRPr lang="en-GB" dirty="0"/>
          </a:p>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7</a:t>
            </a:fld>
            <a:endParaRPr lang="en-US"/>
          </a:p>
        </p:txBody>
      </p:sp>
    </p:spTree>
    <p:extLst>
      <p:ext uri="{BB962C8B-B14F-4D97-AF65-F5344CB8AC3E}">
        <p14:creationId xmlns:p14="http://schemas.microsoft.com/office/powerpoint/2010/main" val="2534130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Activate and Launch the Project</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9</a:t>
            </a:fld>
            <a:endParaRPr lang="en-US"/>
          </a:p>
        </p:txBody>
      </p:sp>
    </p:spTree>
    <p:extLst>
      <p:ext uri="{BB962C8B-B14F-4D97-AF65-F5344CB8AC3E}">
        <p14:creationId xmlns:p14="http://schemas.microsoft.com/office/powerpoint/2010/main" val="419275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Print my project and instead of sending the project to a printer, save to pdf.</a:t>
            </a:r>
          </a:p>
          <a:p>
            <a:r>
              <a:rPr lang="en-US" dirty="0"/>
              <a:t>Provide the Evaluation resource in print to your evaluator when giving speech.</a:t>
            </a:r>
          </a:p>
        </p:txBody>
      </p:sp>
      <p:sp>
        <p:nvSpPr>
          <p:cNvPr id="4" name="Slide Number Placeholder 3"/>
          <p:cNvSpPr>
            <a:spLocks noGrp="1"/>
          </p:cNvSpPr>
          <p:nvPr>
            <p:ph type="sldNum" sz="quarter" idx="5"/>
          </p:nvPr>
        </p:nvSpPr>
        <p:spPr/>
        <p:txBody>
          <a:bodyPr/>
          <a:lstStyle/>
          <a:p>
            <a:fld id="{B488A59B-9D13-47B4-B34E-7EC5AB9B9229}" type="slidenum">
              <a:rPr lang="en-US" smtClean="0"/>
              <a:t>23</a:t>
            </a:fld>
            <a:endParaRPr lang="en-US"/>
          </a:p>
        </p:txBody>
      </p:sp>
    </p:spTree>
    <p:extLst>
      <p:ext uri="{BB962C8B-B14F-4D97-AF65-F5344CB8AC3E}">
        <p14:creationId xmlns:p14="http://schemas.microsoft.com/office/powerpoint/2010/main" val="3468301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Print my project and instead of sending the project to a printer, save to pdf.</a:t>
            </a:r>
          </a:p>
          <a:p>
            <a:r>
              <a:rPr lang="en-US" dirty="0"/>
              <a:t>Provide the Evaluation resource in print to your evaluator when giving speech.</a:t>
            </a:r>
          </a:p>
        </p:txBody>
      </p:sp>
      <p:sp>
        <p:nvSpPr>
          <p:cNvPr id="4" name="Slide Number Placeholder 3"/>
          <p:cNvSpPr>
            <a:spLocks noGrp="1"/>
          </p:cNvSpPr>
          <p:nvPr>
            <p:ph type="sldNum" sz="quarter" idx="5"/>
          </p:nvPr>
        </p:nvSpPr>
        <p:spPr/>
        <p:txBody>
          <a:bodyPr/>
          <a:lstStyle/>
          <a:p>
            <a:fld id="{B488A59B-9D13-47B4-B34E-7EC5AB9B9229}" type="slidenum">
              <a:rPr lang="en-US" smtClean="0"/>
              <a:t>26</a:t>
            </a:fld>
            <a:endParaRPr lang="en-US"/>
          </a:p>
        </p:txBody>
      </p:sp>
    </p:spTree>
    <p:extLst>
      <p:ext uri="{BB962C8B-B14F-4D97-AF65-F5344CB8AC3E}">
        <p14:creationId xmlns:p14="http://schemas.microsoft.com/office/powerpoint/2010/main" val="4217235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all of the projects in the level have been completed, the Level Completion will be activated.</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32</a:t>
            </a:fld>
            <a:endParaRPr lang="en-US"/>
          </a:p>
        </p:txBody>
      </p:sp>
    </p:spTree>
    <p:extLst>
      <p:ext uri="{BB962C8B-B14F-4D97-AF65-F5344CB8AC3E}">
        <p14:creationId xmlns:p14="http://schemas.microsoft.com/office/powerpoint/2010/main" val="286612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had chosen the path earlier then the level 1 has three projects and the level completion would be activated like this.  Please click Activate.</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33</a:t>
            </a:fld>
            <a:endParaRPr lang="en-US"/>
          </a:p>
        </p:txBody>
      </p:sp>
    </p:spTree>
    <p:extLst>
      <p:ext uri="{BB962C8B-B14F-4D97-AF65-F5344CB8AC3E}">
        <p14:creationId xmlns:p14="http://schemas.microsoft.com/office/powerpoint/2010/main" val="183539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all five levels have been completed and approved by Basecamp manager, then member can proceed to mark Path Completion.</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37</a:t>
            </a:fld>
            <a:endParaRPr lang="en-US"/>
          </a:p>
        </p:txBody>
      </p:sp>
    </p:spTree>
    <p:extLst>
      <p:ext uri="{BB962C8B-B14F-4D97-AF65-F5344CB8AC3E}">
        <p14:creationId xmlns:p14="http://schemas.microsoft.com/office/powerpoint/2010/main" val="3674198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p:nvCxnSpPr>
        <p:spPr>
          <a:xfrm>
            <a:off x="1066800" y="2743200"/>
            <a:ext cx="70104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descr="Toastmasters International">
            <a:extLst>
              <a:ext uri="{FF2B5EF4-FFF2-40B4-BE49-F238E27FC236}">
                <a16:creationId xmlns:a16="http://schemas.microsoft.com/office/drawing/2014/main" id="{C494A6F7-4469-E346-9A15-0B03CF263AEE}"/>
              </a:ext>
            </a:extLst>
          </p:cNvPr>
          <p:cNvPicPr>
            <a:picLocks noChangeAspect="1"/>
          </p:cNvPicPr>
          <p:nvPr/>
        </p:nvPicPr>
        <p:blipFill>
          <a:blip r:embed="rId2"/>
          <a:stretch>
            <a:fillRect/>
          </a:stretch>
        </p:blipFill>
        <p:spPr>
          <a:xfrm>
            <a:off x="3180715" y="1830810"/>
            <a:ext cx="2782570" cy="430804"/>
          </a:xfrm>
          <a:prstGeom prst="rect">
            <a:avLst/>
          </a:prstGeom>
        </p:spPr>
      </p:pic>
    </p:spTree>
    <p:extLst>
      <p:ext uri="{BB962C8B-B14F-4D97-AF65-F5344CB8AC3E}">
        <p14:creationId xmlns:p14="http://schemas.microsoft.com/office/powerpoint/2010/main" val="41274286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6800850" y="6356351"/>
            <a:ext cx="20574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Toastmasters International">
            <a:extLst>
              <a:ext uri="{FF2B5EF4-FFF2-40B4-BE49-F238E27FC236}">
                <a16:creationId xmlns:a16="http://schemas.microsoft.com/office/drawing/2014/main" id="{12FB5AA5-B53D-B449-A680-015427A66CA4}"/>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34201301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08450" y="1520042"/>
            <a:ext cx="8735525"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dirty="0"/>
          </a:p>
        </p:txBody>
      </p:sp>
    </p:spTree>
    <p:extLst>
      <p:ext uri="{BB962C8B-B14F-4D97-AF65-F5344CB8AC3E}">
        <p14:creationId xmlns:p14="http://schemas.microsoft.com/office/powerpoint/2010/main" val="314975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89734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83122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15664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6286500" y="2005584"/>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3371850" y="201168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457200" y="198120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6286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64579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354330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37632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p:nvSpPr>
        <p:spPr>
          <a:xfrm>
            <a:off x="-9144" y="6212926"/>
            <a:ext cx="9162288"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ounded Rectangle 13">
            <a:extLst>
              <a:ext uri="{FF2B5EF4-FFF2-40B4-BE49-F238E27FC236}">
                <a16:creationId xmlns:a16="http://schemas.microsoft.com/office/drawing/2014/main" id="{5F759B73-2926-1243-8C54-9F81CC4FEE3B}"/>
              </a:ext>
            </a:extLst>
          </p:cNvPr>
          <p:cNvSpPr/>
          <p:nvPr/>
        </p:nvSpPr>
        <p:spPr>
          <a:xfrm>
            <a:off x="2656068" y="1066800"/>
            <a:ext cx="5293237"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p:nvSpPr>
        <p:spPr>
          <a:xfrm>
            <a:off x="1194695" y="1600200"/>
            <a:ext cx="2333624"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pic>
        <p:nvPicPr>
          <p:cNvPr id="10" name="Picture 9" descr="Toastmasters International">
            <a:extLst>
              <a:ext uri="{FF2B5EF4-FFF2-40B4-BE49-F238E27FC236}">
                <a16:creationId xmlns:a16="http://schemas.microsoft.com/office/drawing/2014/main" id="{4F8957F8-88CE-0E4A-A39E-C800B4D5E06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9" name="Slide Number Placeholder 5">
            <a:extLst>
              <a:ext uri="{FF2B5EF4-FFF2-40B4-BE49-F238E27FC236}">
                <a16:creationId xmlns:a16="http://schemas.microsoft.com/office/drawing/2014/main" id="{8321C28C-29CE-2D45-873A-A95DCCDA22E7}"/>
              </a:ext>
            </a:extLst>
          </p:cNvPr>
          <p:cNvSpPr>
            <a:spLocks noGrp="1"/>
          </p:cNvSpPr>
          <p:nvPr>
            <p:ph type="sldNum" sz="quarter" idx="13"/>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1620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3438144"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73188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614632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12" name="Slide Number Placeholder 5">
            <a:extLst>
              <a:ext uri="{FF2B5EF4-FFF2-40B4-BE49-F238E27FC236}">
                <a16:creationId xmlns:a16="http://schemas.microsoft.com/office/drawing/2014/main" id="{9E23CD83-E399-FE4A-9937-DAECDAC84F06}"/>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0037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138374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176033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61378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3" name="Picture 12" descr="Toastmasters International">
            <a:extLst>
              <a:ext uri="{FF2B5EF4-FFF2-40B4-BE49-F238E27FC236}">
                <a16:creationId xmlns:a16="http://schemas.microsoft.com/office/drawing/2014/main" id="{D984B6F2-BD5B-6C47-8C0D-EB720C0B8052}"/>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4B54CCAB-F9FC-3140-89B0-FAD680582743}"/>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00167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5" name="Picture 14" descr="Toastmasters International">
            <a:extLst>
              <a:ext uri="{FF2B5EF4-FFF2-40B4-BE49-F238E27FC236}">
                <a16:creationId xmlns:a16="http://schemas.microsoft.com/office/drawing/2014/main" id="{B709A71D-E86F-3841-848D-B1084F157369}"/>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6" name="Slide Number Placeholder 5">
            <a:extLst>
              <a:ext uri="{FF2B5EF4-FFF2-40B4-BE49-F238E27FC236}">
                <a16:creationId xmlns:a16="http://schemas.microsoft.com/office/drawing/2014/main" id="{B8405AB4-43EA-5745-9810-C23CA8DD83D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41364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descr="Toastmasters International">
            <a:extLst>
              <a:ext uri="{FF2B5EF4-FFF2-40B4-BE49-F238E27FC236}">
                <a16:creationId xmlns:a16="http://schemas.microsoft.com/office/drawing/2014/main" id="{2CE55389-7C77-904D-A8D8-BC45361CE72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90356D9C-1223-8F44-BF69-9A7A011BFC88}"/>
              </a:ext>
            </a:extLst>
          </p:cNvPr>
          <p:cNvSpPr>
            <a:spLocks noGrp="1"/>
          </p:cNvSpPr>
          <p:nvPr>
            <p:ph type="sldNum" sz="quarter" idx="11"/>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758441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18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427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363548" cy="1143000"/>
          </a:xfrm>
          <a:prstGeom prst="rect">
            <a:avLst/>
          </a:prstGeom>
        </p:spPr>
        <p:txBody>
          <a:bodyPr anchor="ctr">
            <a:noAutofit/>
          </a:bodyPr>
          <a:lstStyle>
            <a:lvl1pPr>
              <a:defRPr sz="3600"/>
            </a:lvl1pPr>
          </a:lstStyle>
          <a:p>
            <a:r>
              <a:rPr lang="en-US" dirty="0"/>
              <a:t>How to use Colors on Charts/Tables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p:nvGrpSpPr>
        <p:grpSpPr>
          <a:xfrm>
            <a:off x="5228969" y="785113"/>
            <a:ext cx="3255380"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p:nvGrpSpPr>
        <p:grpSpPr>
          <a:xfrm>
            <a:off x="5228969" y="1900357"/>
            <a:ext cx="3255380"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p:nvSpPr>
        <p:spPr>
          <a:xfrm>
            <a:off x="4787758" y="3097411"/>
            <a:ext cx="4147792" cy="2654573"/>
          </a:xfrm>
          <a:prstGeom prst="rect">
            <a:avLst/>
          </a:prstGeom>
          <a:noFill/>
        </p:spPr>
        <p:txBody>
          <a:bodyPr wrap="square" rtlCol="0">
            <a:spAutoFit/>
          </a:bodyPr>
          <a:lstStyle/>
          <a:p>
            <a:pPr marL="214313" indent="-214313">
              <a:lnSpc>
                <a:spcPct val="100000"/>
              </a:lnSpc>
              <a:spcAft>
                <a:spcPts val="900"/>
              </a:spcAft>
              <a:buFont typeface="Arial" panose="020B0604020202020204" pitchFamily="34" charset="0"/>
              <a:buChar char="•"/>
            </a:pPr>
            <a:r>
              <a:rPr lang="en-US" sz="1800" b="0" dirty="0"/>
              <a:t>Minimum font size - </a:t>
            </a:r>
            <a:r>
              <a:rPr lang="en-US" sz="1800" b="1" dirty="0"/>
              <a:t>18pt</a:t>
            </a:r>
            <a:r>
              <a:rPr lang="en-US" sz="1800" b="0" dirty="0"/>
              <a:t>.</a:t>
            </a:r>
          </a:p>
          <a:p>
            <a:pPr marL="214313" indent="-214313">
              <a:lnSpc>
                <a:spcPct val="100000"/>
              </a:lnSpc>
              <a:spcAft>
                <a:spcPts val="9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14313" indent="-214313">
              <a:lnSpc>
                <a:spcPct val="100000"/>
              </a:lnSpc>
              <a:spcAft>
                <a:spcPts val="9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14313" indent="-214313">
              <a:lnSpc>
                <a:spcPct val="100000"/>
              </a:lnSpc>
              <a:spcAft>
                <a:spcPts val="9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pic>
        <p:nvPicPr>
          <p:cNvPr id="36" name="Picture 35" descr="Toastmasters International">
            <a:extLst>
              <a:ext uri="{FF2B5EF4-FFF2-40B4-BE49-F238E27FC236}">
                <a16:creationId xmlns:a16="http://schemas.microsoft.com/office/drawing/2014/main" id="{8BF72C14-AE7D-DC4A-864E-D7EBA7E53E68}"/>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37" name="Slide Number Placeholder 5">
            <a:extLst>
              <a:ext uri="{FF2B5EF4-FFF2-40B4-BE49-F238E27FC236}">
                <a16:creationId xmlns:a16="http://schemas.microsoft.com/office/drawing/2014/main" id="{2EA27E51-0793-E544-8591-FBA57276E10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
        <p:nvSpPr>
          <p:cNvPr id="38" name="Text Placeholder 3">
            <a:extLst>
              <a:ext uri="{FF2B5EF4-FFF2-40B4-BE49-F238E27FC236}">
                <a16:creationId xmlns:a16="http://schemas.microsoft.com/office/drawing/2014/main" id="{83089892-FC3F-DE4B-905F-F865C80D4D77}"/>
              </a:ext>
            </a:extLst>
          </p:cNvPr>
          <p:cNvSpPr>
            <a:spLocks noGrp="1"/>
          </p:cNvSpPr>
          <p:nvPr>
            <p:ph type="body" sz="half" idx="11" hasCustomPrompt="1"/>
          </p:nvPr>
        </p:nvSpPr>
        <p:spPr>
          <a:xfrm>
            <a:off x="208451" y="2019066"/>
            <a:ext cx="4123707" cy="3848335"/>
          </a:xfrm>
          <a:prstGeom prst="rect">
            <a:avLst/>
          </a:prstGeom>
        </p:spPr>
        <p:txBody>
          <a:bodyPr>
            <a:normAutofit/>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a:pPr>
            <a:r>
              <a:rPr lang="en-US" sz="2800" b="0" dirty="0"/>
              <a:t>When utilizing a chart, make sure there is enough color contrast between the text and the background color. Review the example on the next slide.</a:t>
            </a:r>
          </a:p>
        </p:txBody>
      </p:sp>
    </p:spTree>
    <p:extLst>
      <p:ext uri="{BB962C8B-B14F-4D97-AF65-F5344CB8AC3E}">
        <p14:creationId xmlns:p14="http://schemas.microsoft.com/office/powerpoint/2010/main" val="238556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02334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61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89916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381000" y="1905000"/>
            <a:ext cx="3962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905000"/>
            <a:ext cx="4343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790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
    <p:spTree>
      <p:nvGrpSpPr>
        <p:cNvPr id="1" name=""/>
        <p:cNvGrpSpPr/>
        <p:nvPr/>
      </p:nvGrpSpPr>
      <p:grpSpPr>
        <a:xfrm>
          <a:off x="0" y="0"/>
          <a:ext cx="0" cy="0"/>
          <a:chOff x="0" y="0"/>
          <a:chExt cx="0" cy="0"/>
        </a:xfrm>
      </p:grpSpPr>
      <p:sp>
        <p:nvSpPr>
          <p:cNvPr id="7" name="Rectangle 6"/>
          <p:cNvSpPr/>
          <p:nvPr userDrawn="1"/>
        </p:nvSpPr>
        <p:spPr>
          <a:xfrm>
            <a:off x="7400493" y="0"/>
            <a:ext cx="1743507"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5732037" y="1744381"/>
            <a:ext cx="2549810" cy="3330466"/>
          </a:xfrm>
          <a:prstGeom prst="rect">
            <a:avLst/>
          </a:prstGeom>
          <a:pattFill prst="wdUpDiag">
            <a:fgClr>
              <a:srgbClr val="F7F7F7"/>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0" i="0" dirty="0">
                <a:solidFill>
                  <a:schemeClr val="bg1">
                    <a:lumMod val="50000"/>
                  </a:schemeClr>
                </a:solidFill>
                <a:latin typeface="Arial" charset="0"/>
                <a:ea typeface="Arial" charset="0"/>
                <a:cs typeface="Arial" charset="0"/>
              </a:rPr>
              <a:t>Place headshot image</a:t>
            </a:r>
            <a:br>
              <a:rPr lang="en-US" sz="1000" b="0" i="0" dirty="0">
                <a:solidFill>
                  <a:schemeClr val="bg1">
                    <a:lumMod val="50000"/>
                  </a:schemeClr>
                </a:solidFill>
                <a:latin typeface="Arial" charset="0"/>
                <a:ea typeface="Arial" charset="0"/>
                <a:cs typeface="Arial" charset="0"/>
              </a:rPr>
            </a:br>
            <a:r>
              <a:rPr lang="en-US" sz="1000" b="0" i="0" dirty="0">
                <a:solidFill>
                  <a:schemeClr val="bg1">
                    <a:lumMod val="50000"/>
                  </a:schemeClr>
                </a:solidFill>
                <a:latin typeface="Arial" charset="0"/>
                <a:ea typeface="Arial" charset="0"/>
                <a:cs typeface="Arial" charset="0"/>
              </a:rPr>
              <a:t>over entire boxed area</a:t>
            </a:r>
          </a:p>
        </p:txBody>
      </p:sp>
      <p:sp>
        <p:nvSpPr>
          <p:cNvPr id="5" name="Text Placeholder 10"/>
          <p:cNvSpPr>
            <a:spLocks noGrp="1"/>
          </p:cNvSpPr>
          <p:nvPr>
            <p:ph type="body" sz="quarter" idx="11" hasCustomPrompt="1"/>
          </p:nvPr>
        </p:nvSpPr>
        <p:spPr>
          <a:xfrm>
            <a:off x="637109" y="2431533"/>
            <a:ext cx="4311650" cy="2643369"/>
          </a:xfrm>
          <a:prstGeom prst="rect">
            <a:avLst/>
          </a:prstGeom>
        </p:spPr>
        <p:txBody>
          <a:bodyPr>
            <a:normAutofit/>
          </a:bodyPr>
          <a:lstStyle>
            <a:lvl1pPr marL="0" indent="0">
              <a:lnSpc>
                <a:spcPts val="1750"/>
              </a:lnSpc>
              <a:spcBef>
                <a:spcPts val="750"/>
              </a:spcBef>
              <a:buNone/>
              <a:defRPr sz="1200">
                <a:solidFill>
                  <a:schemeClr val="tx2"/>
                </a:solidFill>
              </a:defRPr>
            </a:lvl1pPr>
            <a:lvl2pPr marL="342900" indent="0">
              <a:lnSpc>
                <a:spcPts val="1750"/>
              </a:lnSpc>
              <a:spcBef>
                <a:spcPts val="750"/>
              </a:spcBef>
              <a:buNone/>
              <a:defRPr sz="1200">
                <a:solidFill>
                  <a:schemeClr val="tx2"/>
                </a:solidFill>
              </a:defRPr>
            </a:lvl2pPr>
            <a:lvl3pPr marL="685800" indent="0">
              <a:lnSpc>
                <a:spcPts val="1750"/>
              </a:lnSpc>
              <a:spcBef>
                <a:spcPts val="750"/>
              </a:spcBef>
              <a:buNone/>
              <a:defRPr sz="1200">
                <a:solidFill>
                  <a:schemeClr val="tx2"/>
                </a:solidFill>
              </a:defRPr>
            </a:lvl3pPr>
            <a:lvl4pPr marL="1028700" indent="0">
              <a:lnSpc>
                <a:spcPts val="1750"/>
              </a:lnSpc>
              <a:spcBef>
                <a:spcPts val="750"/>
              </a:spcBef>
              <a:buNone/>
              <a:defRPr sz="1200">
                <a:solidFill>
                  <a:schemeClr val="tx2"/>
                </a:solidFill>
              </a:defRPr>
            </a:lvl4pPr>
            <a:lvl5pPr marL="1371600" indent="0">
              <a:lnSpc>
                <a:spcPts val="1750"/>
              </a:lnSpc>
              <a:spcBef>
                <a:spcPts val="750"/>
              </a:spcBef>
              <a:buNone/>
              <a:defRPr sz="1200">
                <a:solidFill>
                  <a:schemeClr val="tx2"/>
                </a:solidFill>
              </a:defRPr>
            </a:lvl5pPr>
          </a:lstStyle>
          <a:p>
            <a:pPr lvl="0"/>
            <a:r>
              <a:rPr lang="en-US" dirty="0"/>
              <a:t>Click to add bio/background</a:t>
            </a:r>
          </a:p>
        </p:txBody>
      </p:sp>
      <p:sp>
        <p:nvSpPr>
          <p:cNvPr id="6" name="Text Placeholder 14"/>
          <p:cNvSpPr>
            <a:spLocks noGrp="1"/>
          </p:cNvSpPr>
          <p:nvPr>
            <p:ph type="body" sz="quarter" idx="12" hasCustomPrompt="1"/>
          </p:nvPr>
        </p:nvSpPr>
        <p:spPr>
          <a:xfrm>
            <a:off x="632346" y="1744327"/>
            <a:ext cx="4316413" cy="479425"/>
          </a:xfrm>
          <a:prstGeom prst="rect">
            <a:avLst/>
          </a:prstGeom>
        </p:spPr>
        <p:txBody>
          <a:bodyPr/>
          <a:lstStyle>
            <a:lvl1pPr>
              <a:defRPr sz="2200">
                <a:solidFill>
                  <a:schemeClr val="tx2"/>
                </a:solidFill>
              </a:defRPr>
            </a:lvl1pPr>
          </a:lstStyle>
          <a:p>
            <a:pPr lvl="0"/>
            <a:r>
              <a:rPr lang="en-US" dirty="0"/>
              <a:t>Click to add name</a:t>
            </a:r>
          </a:p>
        </p:txBody>
      </p:sp>
    </p:spTree>
    <p:extLst>
      <p:ext uri="{BB962C8B-B14F-4D97-AF65-F5344CB8AC3E}">
        <p14:creationId xmlns:p14="http://schemas.microsoft.com/office/powerpoint/2010/main" val="1537059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udience Survey">
    <p:spTree>
      <p:nvGrpSpPr>
        <p:cNvPr id="1" name=""/>
        <p:cNvGrpSpPr/>
        <p:nvPr/>
      </p:nvGrpSpPr>
      <p:grpSpPr>
        <a:xfrm>
          <a:off x="0" y="0"/>
          <a:ext cx="0" cy="0"/>
          <a:chOff x="0" y="0"/>
          <a:chExt cx="0" cy="0"/>
        </a:xfrm>
      </p:grpSpPr>
      <p:sp>
        <p:nvSpPr>
          <p:cNvPr id="3" name="Rectangle 2"/>
          <p:cNvSpPr/>
          <p:nvPr userDrawn="1"/>
        </p:nvSpPr>
        <p:spPr>
          <a:xfrm>
            <a:off x="0" y="455075"/>
            <a:ext cx="9144000" cy="6390732"/>
          </a:xfrm>
          <a:prstGeom prst="rect">
            <a:avLst/>
          </a:prstGeom>
          <a:solidFill>
            <a:srgbClr val="004165"/>
          </a:solidFill>
          <a:ln>
            <a:solidFill>
              <a:srgbClr val="0041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0" y="868708"/>
            <a:ext cx="9144000" cy="1143000"/>
          </a:xfrm>
        </p:spPr>
        <p:txBody>
          <a:bodyPr/>
          <a:lstStyle>
            <a:lvl1pPr algn="ctr">
              <a:defRPr sz="3400">
                <a:solidFill>
                  <a:schemeClr val="bg1"/>
                </a:solidFill>
              </a:defRPr>
            </a:lvl1pPr>
          </a:lstStyle>
          <a:p>
            <a:r>
              <a:rPr lang="en-US" dirty="0"/>
              <a:t>Audience Survey</a:t>
            </a:r>
          </a:p>
        </p:txBody>
      </p:sp>
      <p:sp>
        <p:nvSpPr>
          <p:cNvPr id="5" name="Text Placeholder 3"/>
          <p:cNvSpPr>
            <a:spLocks noGrp="1"/>
          </p:cNvSpPr>
          <p:nvPr>
            <p:ph type="body" sz="quarter" idx="10" hasCustomPrompt="1"/>
          </p:nvPr>
        </p:nvSpPr>
        <p:spPr>
          <a:xfrm>
            <a:off x="3076426" y="2514610"/>
            <a:ext cx="5191933" cy="2639596"/>
          </a:xfrm>
          <a:prstGeom prst="rect">
            <a:avLst/>
          </a:prstGeom>
        </p:spPr>
        <p:txBody>
          <a:bodyPr anchor="t">
            <a:normAutofit/>
          </a:bodyPr>
          <a:lstStyle>
            <a:lvl1pPr marL="342900" marR="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sz="2800">
                <a:solidFill>
                  <a:schemeClr val="bg1"/>
                </a:solidFill>
              </a:defRPr>
            </a:lvl1pPr>
            <a:lvl2pPr rtl="0" fontAlgn="base">
              <a:defRPr lang="en-US" sz="1100" b="0" i="0" u="none" strike="noStrike" smtClean="0">
                <a:effectLst/>
              </a:defRPr>
            </a:lvl2pPr>
          </a:lstStyle>
          <a:p>
            <a:pPr lvl="0"/>
            <a:r>
              <a:rPr lang="en-US" dirty="0"/>
              <a:t>Ask the audience a question related to real world challenges.</a:t>
            </a:r>
          </a:p>
          <a:p>
            <a:pPr marL="342900" marR="0" lvl="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a:pPr>
            <a:r>
              <a:rPr lang="en-US" dirty="0"/>
              <a:t>Example: How many of you are nervous when you speak?</a:t>
            </a:r>
          </a:p>
          <a:p>
            <a:pPr lvl="0"/>
            <a:endParaRPr lang="en-US" dirty="0"/>
          </a:p>
        </p:txBody>
      </p:sp>
      <p:pic>
        <p:nvPicPr>
          <p:cNvPr id="6" name="Picture 5"/>
          <p:cNvPicPr>
            <a:picLocks noChangeAspect="1"/>
          </p:cNvPicPr>
          <p:nvPr userDrawn="1"/>
        </p:nvPicPr>
        <p:blipFill>
          <a:blip r:embed="rId2"/>
          <a:stretch>
            <a:fillRect/>
          </a:stretch>
        </p:blipFill>
        <p:spPr>
          <a:xfrm>
            <a:off x="837572" y="2604793"/>
            <a:ext cx="1972745" cy="1820991"/>
          </a:xfrm>
          <a:prstGeom prst="rect">
            <a:avLst/>
          </a:prstGeom>
        </p:spPr>
      </p:pic>
    </p:spTree>
    <p:extLst>
      <p:ext uri="{BB962C8B-B14F-4D97-AF65-F5344CB8AC3E}">
        <p14:creationId xmlns:p14="http://schemas.microsoft.com/office/powerpoint/2010/main" val="1102605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int left only">
    <p:spTree>
      <p:nvGrpSpPr>
        <p:cNvPr id="1" name=""/>
        <p:cNvGrpSpPr/>
        <p:nvPr/>
      </p:nvGrpSpPr>
      <p:grpSpPr>
        <a:xfrm>
          <a:off x="0" y="0"/>
          <a:ext cx="0" cy="0"/>
          <a:chOff x="0" y="0"/>
          <a:chExt cx="0" cy="0"/>
        </a:xfrm>
      </p:grpSpPr>
      <p:sp>
        <p:nvSpPr>
          <p:cNvPr id="7" name="Rectangle 6"/>
          <p:cNvSpPr/>
          <p:nvPr userDrawn="1"/>
        </p:nvSpPr>
        <p:spPr>
          <a:xfrm>
            <a:off x="7388917" y="0"/>
            <a:ext cx="1755648"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91489" y="914400"/>
            <a:ext cx="7147530" cy="1143000"/>
          </a:xfrm>
        </p:spPr>
        <p:txBody>
          <a:bodyPr/>
          <a:lstStyle>
            <a:lvl1pPr algn="ctr">
              <a:defRPr/>
            </a:lvl1pPr>
          </a:lstStyle>
          <a:p>
            <a:r>
              <a:rPr lang="en-US"/>
              <a:t>Click to edit Master title style</a:t>
            </a:r>
            <a:endParaRPr lang="en-US" dirty="0"/>
          </a:p>
        </p:txBody>
      </p:sp>
      <p:sp>
        <p:nvSpPr>
          <p:cNvPr id="9" name="Content Placeholder 3"/>
          <p:cNvSpPr>
            <a:spLocks noGrp="1"/>
          </p:cNvSpPr>
          <p:nvPr>
            <p:ph sz="half" idx="2"/>
          </p:nvPr>
        </p:nvSpPr>
        <p:spPr>
          <a:xfrm>
            <a:off x="45724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5114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int right only">
    <p:spTree>
      <p:nvGrpSpPr>
        <p:cNvPr id="1" name=""/>
        <p:cNvGrpSpPr/>
        <p:nvPr/>
      </p:nvGrpSpPr>
      <p:grpSpPr>
        <a:xfrm>
          <a:off x="0" y="0"/>
          <a:ext cx="0" cy="0"/>
          <a:chOff x="0" y="0"/>
          <a:chExt cx="0" cy="0"/>
        </a:xfrm>
      </p:grpSpPr>
      <p:sp>
        <p:nvSpPr>
          <p:cNvPr id="3" name="Rectangle 2"/>
          <p:cNvSpPr/>
          <p:nvPr userDrawn="1"/>
        </p:nvSpPr>
        <p:spPr>
          <a:xfrm>
            <a:off x="0" y="455074"/>
            <a:ext cx="1764792" cy="6265729"/>
          </a:xfrm>
          <a:prstGeom prst="rect">
            <a:avLst/>
          </a:prstGeom>
          <a:solidFill>
            <a:srgbClr val="B7C4C7"/>
          </a:solidFill>
          <a:ln>
            <a:solidFill>
              <a:srgbClr val="B7C4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1920269" y="914400"/>
            <a:ext cx="7147530" cy="1143000"/>
          </a:xfrm>
        </p:spPr>
        <p:txBody>
          <a:bodyPr/>
          <a:lstStyle>
            <a:lvl1pPr algn="ctr">
              <a:defRPr/>
            </a:lvl1pPr>
          </a:lstStyle>
          <a:p>
            <a:r>
              <a:rPr lang="en-US"/>
              <a:t>Click to edit Master title style</a:t>
            </a:r>
            <a:endParaRPr lang="en-US" dirty="0"/>
          </a:p>
        </p:txBody>
      </p:sp>
      <p:sp>
        <p:nvSpPr>
          <p:cNvPr id="6" name="Content Placeholder 3"/>
          <p:cNvSpPr>
            <a:spLocks noGrp="1"/>
          </p:cNvSpPr>
          <p:nvPr>
            <p:ph sz="half" idx="2"/>
          </p:nvPr>
        </p:nvSpPr>
        <p:spPr>
          <a:xfrm>
            <a:off x="228602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4376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userDrawn="1"/>
        </p:nvSpPr>
        <p:spPr>
          <a:xfrm>
            <a:off x="0" y="2057414"/>
            <a:ext cx="4585757" cy="3886185"/>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585757" y="2057414"/>
            <a:ext cx="4585757" cy="38861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868361"/>
            <a:ext cx="9144000" cy="960439"/>
          </a:xfrm>
        </p:spPr>
        <p:txBody>
          <a:bodyPr/>
          <a:lstStyle>
            <a:lvl1pPr algn="ctr">
              <a:defRPr/>
            </a:lvl1pPr>
          </a:lstStyle>
          <a:p>
            <a:r>
              <a:rPr lang="en-US"/>
              <a:t>Click to edit Master title style</a:t>
            </a:r>
            <a:endParaRPr lang="en-US" dirty="0"/>
          </a:p>
        </p:txBody>
      </p:sp>
      <p:sp>
        <p:nvSpPr>
          <p:cNvPr id="4" name="Content Placeholder 3"/>
          <p:cNvSpPr>
            <a:spLocks noGrp="1"/>
          </p:cNvSpPr>
          <p:nvPr>
            <p:ph sz="half" idx="2"/>
          </p:nvPr>
        </p:nvSpPr>
        <p:spPr>
          <a:xfrm>
            <a:off x="155784" y="2057415"/>
            <a:ext cx="4233338"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4"/>
          </p:nvPr>
        </p:nvSpPr>
        <p:spPr>
          <a:xfrm>
            <a:off x="4724563" y="2057415"/>
            <a:ext cx="4236509"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00804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Oval 1"/>
          <p:cNvSpPr/>
          <p:nvPr userDrawn="1"/>
        </p:nvSpPr>
        <p:spPr>
          <a:xfrm>
            <a:off x="3107410" y="1964410"/>
            <a:ext cx="2929180" cy="2929180"/>
          </a:xfrm>
          <a:prstGeom prst="ellipse">
            <a:avLst/>
          </a:prstGeom>
          <a:solidFill>
            <a:srgbClr val="06305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526252" y="1964410"/>
            <a:ext cx="2929180" cy="2929180"/>
          </a:xfrm>
          <a:prstGeom prst="ellipse">
            <a:avLst/>
          </a:prstGeom>
          <a:solidFill>
            <a:srgbClr val="A91B2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userDrawn="1"/>
        </p:nvSpPr>
        <p:spPr>
          <a:xfrm>
            <a:off x="5673767" y="1964410"/>
            <a:ext cx="2929180" cy="2929180"/>
          </a:xfrm>
          <a:prstGeom prst="ellipse">
            <a:avLst/>
          </a:prstGeom>
          <a:solidFill>
            <a:srgbClr val="77243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userDrawn="1">
            <p:ph type="body" sz="quarter" idx="14" hasCustomPrompt="1"/>
          </p:nvPr>
        </p:nvSpPr>
        <p:spPr>
          <a:xfrm>
            <a:off x="1076442" y="2606675"/>
            <a:ext cx="1828800" cy="1644650"/>
          </a:xfrm>
        </p:spPr>
        <p:txBody>
          <a:bodyPr anchor="ctr" anchorCtr="0"/>
          <a:lstStyle>
            <a:lvl1pPr>
              <a:defRPr sz="1600">
                <a:solidFill>
                  <a:schemeClr val="bg1"/>
                </a:solidFill>
              </a:defRPr>
            </a:lvl1pPr>
          </a:lstStyle>
          <a:p>
            <a:pPr lvl="0"/>
            <a:r>
              <a:rPr lang="en-US" dirty="0"/>
              <a:t>Click to add text</a:t>
            </a:r>
          </a:p>
        </p:txBody>
      </p:sp>
      <p:sp>
        <p:nvSpPr>
          <p:cNvPr id="11" name="Text Placeholder 9"/>
          <p:cNvSpPr>
            <a:spLocks noGrp="1"/>
          </p:cNvSpPr>
          <p:nvPr userDrawn="1">
            <p:ph type="body" sz="quarter" idx="15" hasCustomPrompt="1"/>
          </p:nvPr>
        </p:nvSpPr>
        <p:spPr>
          <a:xfrm>
            <a:off x="3657600" y="2606049"/>
            <a:ext cx="1828800" cy="1644650"/>
          </a:xfrm>
        </p:spPr>
        <p:txBody>
          <a:bodyPr anchor="ctr" anchorCtr="0"/>
          <a:lstStyle>
            <a:lvl1pPr>
              <a:defRPr sz="1600">
                <a:solidFill>
                  <a:schemeClr val="bg1"/>
                </a:solidFill>
              </a:defRPr>
            </a:lvl1pPr>
          </a:lstStyle>
          <a:p>
            <a:pPr lvl="0"/>
            <a:r>
              <a:rPr lang="en-US" dirty="0"/>
              <a:t>Click to add text</a:t>
            </a:r>
          </a:p>
        </p:txBody>
      </p:sp>
      <p:sp>
        <p:nvSpPr>
          <p:cNvPr id="12" name="Text Placeholder 9"/>
          <p:cNvSpPr>
            <a:spLocks noGrp="1"/>
          </p:cNvSpPr>
          <p:nvPr userDrawn="1">
            <p:ph type="body" sz="quarter" idx="16" hasCustomPrompt="1"/>
          </p:nvPr>
        </p:nvSpPr>
        <p:spPr>
          <a:xfrm>
            <a:off x="6309341" y="2606675"/>
            <a:ext cx="1828800" cy="1644650"/>
          </a:xfrm>
        </p:spPr>
        <p:txBody>
          <a:bodyPr anchor="ctr" anchorCtr="0"/>
          <a:lstStyle>
            <a:lvl1pPr>
              <a:defRPr sz="1600">
                <a:solidFill>
                  <a:schemeClr val="bg1"/>
                </a:solidFill>
              </a:defRPr>
            </a:lvl1pPr>
          </a:lstStyle>
          <a:p>
            <a:pPr lvl="0"/>
            <a:r>
              <a:rPr lang="en-US" dirty="0"/>
              <a:t>Click to add text</a:t>
            </a:r>
          </a:p>
        </p:txBody>
      </p:sp>
    </p:spTree>
    <p:extLst>
      <p:ext uri="{BB962C8B-B14F-4D97-AF65-F5344CB8AC3E}">
        <p14:creationId xmlns:p14="http://schemas.microsoft.com/office/powerpoint/2010/main" val="2830289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Points">
    <p:spTree>
      <p:nvGrpSpPr>
        <p:cNvPr id="1" name=""/>
        <p:cNvGrpSpPr/>
        <p:nvPr/>
      </p:nvGrpSpPr>
      <p:grpSpPr>
        <a:xfrm>
          <a:off x="0" y="0"/>
          <a:ext cx="0" cy="0"/>
          <a:chOff x="0" y="0"/>
          <a:chExt cx="0" cy="0"/>
        </a:xfrm>
      </p:grpSpPr>
      <p:sp>
        <p:nvSpPr>
          <p:cNvPr id="4" name="Text Placeholder 18"/>
          <p:cNvSpPr>
            <a:spLocks noGrp="1"/>
          </p:cNvSpPr>
          <p:nvPr>
            <p:ph type="body" sz="quarter" idx="11"/>
          </p:nvPr>
        </p:nvSpPr>
        <p:spPr>
          <a:xfrm>
            <a:off x="507683" y="2250291"/>
            <a:ext cx="1787726" cy="1997617"/>
          </a:xfrm>
          <a:prstGeom prst="rect">
            <a:avLst/>
          </a:prstGeom>
        </p:spPr>
        <p:txBody>
          <a:bodyPr/>
          <a:lstStyle>
            <a:lvl1pPr marL="0" indent="0" algn="ctr">
              <a:buFont typeface="Arial" charset="0"/>
              <a:buNone/>
              <a:defRPr sz="110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5" name="Text Placeholder 18"/>
          <p:cNvSpPr>
            <a:spLocks noGrp="1"/>
          </p:cNvSpPr>
          <p:nvPr>
            <p:ph type="body" sz="quarter" idx="12"/>
          </p:nvPr>
        </p:nvSpPr>
        <p:spPr>
          <a:xfrm>
            <a:off x="2627782"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6" name="Text Placeholder 18"/>
          <p:cNvSpPr>
            <a:spLocks noGrp="1"/>
          </p:cNvSpPr>
          <p:nvPr>
            <p:ph type="body" sz="quarter" idx="14"/>
          </p:nvPr>
        </p:nvSpPr>
        <p:spPr>
          <a:xfrm>
            <a:off x="6867981"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7" name="Text Placeholder 33"/>
          <p:cNvSpPr>
            <a:spLocks noGrp="1"/>
          </p:cNvSpPr>
          <p:nvPr>
            <p:ph type="body" sz="quarter" idx="16"/>
          </p:nvPr>
        </p:nvSpPr>
        <p:spPr>
          <a:xfrm>
            <a:off x="4747981" y="2244615"/>
            <a:ext cx="1787525" cy="2005358"/>
          </a:xfrm>
          <a:prstGeom prst="rect">
            <a:avLst/>
          </a:prstGeom>
        </p:spPr>
        <p:txBody>
          <a:bodyPr/>
          <a:lstStyle>
            <a:lvl1pPr marL="0" indent="0" algn="ctr">
              <a:buNone/>
              <a:defRPr sz="1100"/>
            </a:lvl1pPr>
            <a:lvl2pPr>
              <a:defRPr sz="1100"/>
            </a:lvl2pPr>
            <a:lvl3pPr>
              <a:defRPr sz="1100"/>
            </a:lvl3pPr>
            <a:lvl4pPr>
              <a:defRPr sz="1100"/>
            </a:lvl4pPr>
            <a:lvl5pPr>
              <a:defRPr sz="1100"/>
            </a:lvl5pPr>
          </a:lstStyle>
          <a:p>
            <a:pPr lvl="0"/>
            <a:endParaRPr lang="en-US" dirty="0"/>
          </a:p>
        </p:txBody>
      </p:sp>
    </p:spTree>
    <p:extLst>
      <p:ext uri="{BB962C8B-B14F-4D97-AF65-F5344CB8AC3E}">
        <p14:creationId xmlns:p14="http://schemas.microsoft.com/office/powerpoint/2010/main" val="3401340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Points">
    <p:spTree>
      <p:nvGrpSpPr>
        <p:cNvPr id="1" name=""/>
        <p:cNvGrpSpPr/>
        <p:nvPr/>
      </p:nvGrpSpPr>
      <p:grpSpPr>
        <a:xfrm>
          <a:off x="0" y="0"/>
          <a:ext cx="0" cy="0"/>
          <a:chOff x="0" y="0"/>
          <a:chExt cx="0" cy="0"/>
        </a:xfrm>
      </p:grpSpPr>
      <p:sp>
        <p:nvSpPr>
          <p:cNvPr id="8" name="Title 1"/>
          <p:cNvSpPr>
            <a:spLocks noGrp="1"/>
          </p:cNvSpPr>
          <p:nvPr>
            <p:ph type="title"/>
          </p:nvPr>
        </p:nvSpPr>
        <p:spPr>
          <a:xfrm>
            <a:off x="628650" y="1504410"/>
            <a:ext cx="7886700" cy="391789"/>
          </a:xfrm>
          <a:prstGeom prst="rect">
            <a:avLst/>
          </a:prstGeom>
        </p:spPr>
        <p:txBody>
          <a:bodyPr/>
          <a:lstStyle>
            <a:lvl1pPr marL="0" marR="0" indent="0" algn="ctr" defTabSz="685800" rtl="0" eaLnBrk="1" fontAlgn="auto" latinLnBrk="0" hangingPunct="1">
              <a:lnSpc>
                <a:spcPct val="90000"/>
              </a:lnSpc>
              <a:spcBef>
                <a:spcPct val="0"/>
              </a:spcBef>
              <a:spcAft>
                <a:spcPts val="0"/>
              </a:spcAft>
              <a:buClrTx/>
              <a:buSzTx/>
              <a:buFontTx/>
              <a:buNone/>
              <a:tabLst/>
              <a:defRPr lang="en-US" sz="2800" b="0" i="0" u="none" strike="noStrike" smtClean="0">
                <a:effectLst/>
              </a:defRPr>
            </a:lvl1pPr>
          </a:lstStyle>
          <a:p>
            <a:endParaRPr lang="en-US" dirty="0"/>
          </a:p>
        </p:txBody>
      </p:sp>
      <p:sp>
        <p:nvSpPr>
          <p:cNvPr id="9" name="Rectangle 8"/>
          <p:cNvSpPr/>
          <p:nvPr userDrawn="1"/>
        </p:nvSpPr>
        <p:spPr>
          <a:xfrm>
            <a:off x="3781586" y="2322401"/>
            <a:ext cx="1580828" cy="2843940"/>
          </a:xfrm>
          <a:prstGeom prst="rect">
            <a:avLst/>
          </a:prstGeom>
          <a:solidFill>
            <a:srgbClr val="A91B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p:cNvSpPr>
            <a:spLocks noGrp="1"/>
          </p:cNvSpPr>
          <p:nvPr>
            <p:ph type="body" sz="quarter" idx="13"/>
          </p:nvPr>
        </p:nvSpPr>
        <p:spPr>
          <a:xfrm>
            <a:off x="3925000"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1" name="Rectangle 10"/>
          <p:cNvSpPr/>
          <p:nvPr userDrawn="1"/>
        </p:nvSpPr>
        <p:spPr>
          <a:xfrm>
            <a:off x="5439905" y="2322401"/>
            <a:ext cx="1580828" cy="2843940"/>
          </a:xfrm>
          <a:prstGeom prst="rect">
            <a:avLst/>
          </a:prstGeom>
          <a:solidFill>
            <a:srgbClr val="004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p:cNvSpPr>
            <a:spLocks noGrp="1"/>
          </p:cNvSpPr>
          <p:nvPr>
            <p:ph type="body" sz="quarter" idx="14"/>
          </p:nvPr>
        </p:nvSpPr>
        <p:spPr>
          <a:xfrm>
            <a:off x="5583319"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vl2pPr rtl="0" fontAlgn="base">
              <a:defRPr lang="en-US" sz="1100" b="0" i="0" u="none" strike="noStrike" smtClean="0">
                <a:effectLst/>
              </a:defRPr>
            </a:lvl2pPr>
          </a:lstStyle>
          <a:p>
            <a:pPr lvl="0"/>
            <a:endParaRPr lang="en-US" dirty="0"/>
          </a:p>
        </p:txBody>
      </p:sp>
      <p:sp>
        <p:nvSpPr>
          <p:cNvPr id="13" name="Rectangle 12"/>
          <p:cNvSpPr/>
          <p:nvPr userDrawn="1"/>
        </p:nvSpPr>
        <p:spPr>
          <a:xfrm>
            <a:off x="7098224" y="2322401"/>
            <a:ext cx="1580828" cy="2843940"/>
          </a:xfrm>
          <a:prstGeom prst="rect">
            <a:avLst/>
          </a:prstGeom>
          <a:solidFill>
            <a:srgbClr val="063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p:cNvSpPr>
            <a:spLocks noGrp="1"/>
          </p:cNvSpPr>
          <p:nvPr>
            <p:ph type="body" sz="quarter" idx="15"/>
          </p:nvPr>
        </p:nvSpPr>
        <p:spPr>
          <a:xfrm>
            <a:off x="7241638"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5" name="Rectangle 14"/>
          <p:cNvSpPr/>
          <p:nvPr userDrawn="1"/>
        </p:nvSpPr>
        <p:spPr>
          <a:xfrm>
            <a:off x="2123267" y="2322401"/>
            <a:ext cx="1580828" cy="2843940"/>
          </a:xfrm>
          <a:prstGeom prst="rect">
            <a:avLst/>
          </a:prstGeom>
          <a:solidFill>
            <a:srgbClr val="622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0"/>
          <p:cNvSpPr>
            <a:spLocks noGrp="1"/>
          </p:cNvSpPr>
          <p:nvPr>
            <p:ph type="body" sz="quarter" idx="16"/>
          </p:nvPr>
        </p:nvSpPr>
        <p:spPr>
          <a:xfrm>
            <a:off x="226668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7" name="Rectangle 16"/>
          <p:cNvSpPr/>
          <p:nvPr userDrawn="1"/>
        </p:nvSpPr>
        <p:spPr>
          <a:xfrm>
            <a:off x="461017" y="2322401"/>
            <a:ext cx="1580828" cy="2843940"/>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0"/>
          <p:cNvSpPr>
            <a:spLocks noGrp="1"/>
          </p:cNvSpPr>
          <p:nvPr>
            <p:ph type="body" sz="quarter" idx="17"/>
          </p:nvPr>
        </p:nvSpPr>
        <p:spPr>
          <a:xfrm>
            <a:off x="60443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Tree>
    <p:extLst>
      <p:ext uri="{BB962C8B-B14F-4D97-AF65-F5344CB8AC3E}">
        <p14:creationId xmlns:p14="http://schemas.microsoft.com/office/powerpoint/2010/main" val="1134180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664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3424F4-4D46-8844-8BFC-2705771EBE8F}"/>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066800" y="2743200"/>
            <a:ext cx="701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D653AE7-8FAF-5843-8098-5741B24003D3}"/>
              </a:ext>
            </a:extLst>
          </p:cNvPr>
          <p:cNvPicPr>
            <a:picLocks noChangeAspect="1"/>
          </p:cNvPicPr>
          <p:nvPr userDrawn="1"/>
        </p:nvPicPr>
        <p:blipFill>
          <a:blip r:embed="rId2"/>
          <a:stretch>
            <a:fillRect/>
          </a:stretch>
        </p:blipFill>
        <p:spPr>
          <a:xfrm>
            <a:off x="3184060" y="1830811"/>
            <a:ext cx="2775881" cy="429768"/>
          </a:xfrm>
          <a:prstGeom prst="rect">
            <a:avLst/>
          </a:prstGeom>
        </p:spPr>
      </p:pic>
    </p:spTree>
    <p:extLst>
      <p:ext uri="{BB962C8B-B14F-4D97-AF65-F5344CB8AC3E}">
        <p14:creationId xmlns:p14="http://schemas.microsoft.com/office/powerpoint/2010/main" val="203027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6E8A4-D3AF-3F49-92B4-CD48A44E0F2A}"/>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302571DF-71AA-4440-B3A3-E8860BAC22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Title 1">
            <a:extLst>
              <a:ext uri="{FF2B5EF4-FFF2-40B4-BE49-F238E27FC236}">
                <a16:creationId xmlns:a16="http://schemas.microsoft.com/office/drawing/2014/main" id="{831CCC52-C97D-9147-B3F2-F76FA1B2588F}"/>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14" name="Subtitle 2">
            <a:extLst>
              <a:ext uri="{FF2B5EF4-FFF2-40B4-BE49-F238E27FC236}">
                <a16:creationId xmlns:a16="http://schemas.microsoft.com/office/drawing/2014/main" id="{77752C60-69DE-9842-A9F7-1CA8388F221E}"/>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Font typeface="Arial" panose="020B0604020202020204" pitchFamily="34" charset="0"/>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Tree>
    <p:extLst>
      <p:ext uri="{BB962C8B-B14F-4D97-AF65-F5344CB8AC3E}">
        <p14:creationId xmlns:p14="http://schemas.microsoft.com/office/powerpoint/2010/main" val="4244329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08450" y="1520042"/>
            <a:ext cx="8735525"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064815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71482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55560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1965416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6286500" y="2005584"/>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3371850" y="2011680"/>
            <a:ext cx="24003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457200" y="1981201"/>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628650" y="2362200"/>
            <a:ext cx="2057400" cy="304800"/>
          </a:xfrm>
          <a:prstGeom prst="rect">
            <a:avLst/>
          </a:prstGeom>
          <a:ln>
            <a:noFill/>
          </a:ln>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645795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354330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264871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3B08850D-4BB6-9B4A-BD38-F67B372135E5}"/>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
        <p:nvSpPr>
          <p:cNvPr id="22" name="Picture Placeholder 14">
            <a:extLst>
              <a:ext uri="{FF2B5EF4-FFF2-40B4-BE49-F238E27FC236}">
                <a16:creationId xmlns:a16="http://schemas.microsoft.com/office/drawing/2014/main" id="{FEFAAFB2-F085-7C45-83CA-83440B43306E}"/>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3" name="Text Placeholder 5">
            <a:extLst>
              <a:ext uri="{FF2B5EF4-FFF2-40B4-BE49-F238E27FC236}">
                <a16:creationId xmlns:a16="http://schemas.microsoft.com/office/drawing/2014/main" id="{5B2C76A9-8A29-1749-877C-EB0951145D4B}"/>
              </a:ext>
            </a:extLst>
          </p:cNvPr>
          <p:cNvSpPr>
            <a:spLocks noGrp="1"/>
          </p:cNvSpPr>
          <p:nvPr>
            <p:ph type="body" sz="quarter" idx="16" hasCustomPrompt="1"/>
          </p:nvPr>
        </p:nvSpPr>
        <p:spPr>
          <a:xfrm>
            <a:off x="3438144"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4" name="Text Placeholder 4">
            <a:extLst>
              <a:ext uri="{FF2B5EF4-FFF2-40B4-BE49-F238E27FC236}">
                <a16:creationId xmlns:a16="http://schemas.microsoft.com/office/drawing/2014/main" id="{6E1DDEA7-4636-4B44-A778-339D624AE45A}"/>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25" name="Picture Placeholder 14">
            <a:extLst>
              <a:ext uri="{FF2B5EF4-FFF2-40B4-BE49-F238E27FC236}">
                <a16:creationId xmlns:a16="http://schemas.microsoft.com/office/drawing/2014/main" id="{7C3B7E9B-5A32-3946-B082-6F9840B8FBFA}"/>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6" name="Text Placeholder 5">
            <a:extLst>
              <a:ext uri="{FF2B5EF4-FFF2-40B4-BE49-F238E27FC236}">
                <a16:creationId xmlns:a16="http://schemas.microsoft.com/office/drawing/2014/main" id="{605E9A03-A7A7-B146-AEDC-7002E190CAC3}"/>
              </a:ext>
            </a:extLst>
          </p:cNvPr>
          <p:cNvSpPr>
            <a:spLocks noGrp="1"/>
          </p:cNvSpPr>
          <p:nvPr>
            <p:ph type="body" sz="quarter" idx="27" hasCustomPrompt="1"/>
          </p:nvPr>
        </p:nvSpPr>
        <p:spPr>
          <a:xfrm>
            <a:off x="73188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7" name="Text Placeholder 4">
            <a:extLst>
              <a:ext uri="{FF2B5EF4-FFF2-40B4-BE49-F238E27FC236}">
                <a16:creationId xmlns:a16="http://schemas.microsoft.com/office/drawing/2014/main" id="{2A27905D-FDD1-A047-991C-F38E6608915E}"/>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0" name="Picture Placeholder 14">
            <a:extLst>
              <a:ext uri="{FF2B5EF4-FFF2-40B4-BE49-F238E27FC236}">
                <a16:creationId xmlns:a16="http://schemas.microsoft.com/office/drawing/2014/main" id="{BBE3524F-1768-544A-A0EE-1D48EF57EDC6}"/>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1" name="Text Placeholder 5">
            <a:extLst>
              <a:ext uri="{FF2B5EF4-FFF2-40B4-BE49-F238E27FC236}">
                <a16:creationId xmlns:a16="http://schemas.microsoft.com/office/drawing/2014/main" id="{557EF7F8-61F7-EC4A-A4D5-6E4FF0955A67}"/>
              </a:ext>
            </a:extLst>
          </p:cNvPr>
          <p:cNvSpPr>
            <a:spLocks noGrp="1"/>
          </p:cNvSpPr>
          <p:nvPr>
            <p:ph type="body" sz="quarter" idx="30" hasCustomPrompt="1"/>
          </p:nvPr>
        </p:nvSpPr>
        <p:spPr>
          <a:xfrm>
            <a:off x="614632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2" name="Text Placeholder 4">
            <a:extLst>
              <a:ext uri="{FF2B5EF4-FFF2-40B4-BE49-F238E27FC236}">
                <a16:creationId xmlns:a16="http://schemas.microsoft.com/office/drawing/2014/main" id="{D642BA01-C144-4E4E-83D8-A7F03B7E550D}"/>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Tree>
    <p:extLst>
      <p:ext uri="{BB962C8B-B14F-4D97-AF65-F5344CB8AC3E}">
        <p14:creationId xmlns:p14="http://schemas.microsoft.com/office/powerpoint/2010/main" val="2714836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EF5668-8784-CD4A-AF0C-FFDE6F7B74F6}"/>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3934E530-1F84-824F-A028-D69E97EA42DE}"/>
              </a:ext>
            </a:extLst>
          </p:cNvPr>
          <p:cNvSpPr/>
          <p:nvPr userDrawn="1"/>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FF8A999C-0087-BC45-BE3A-07CB596C3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Slide Number Placeholder 14">
            <a:extLst>
              <a:ext uri="{FF2B5EF4-FFF2-40B4-BE49-F238E27FC236}">
                <a16:creationId xmlns:a16="http://schemas.microsoft.com/office/drawing/2014/main" id="{C6560A38-A704-1643-95E2-903AED7EF730}"/>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
        <p:nvSpPr>
          <p:cNvPr id="13" name="Rounded Rectangle 12">
            <a:extLst>
              <a:ext uri="{FF2B5EF4-FFF2-40B4-BE49-F238E27FC236}">
                <a16:creationId xmlns:a16="http://schemas.microsoft.com/office/drawing/2014/main" id="{5290A785-D26A-7E4C-86A1-21F3791B8D40}"/>
              </a:ext>
            </a:extLst>
          </p:cNvPr>
          <p:cNvSpPr/>
          <p:nvPr userDrawn="1"/>
        </p:nvSpPr>
        <p:spPr>
          <a:xfrm>
            <a:off x="2656068" y="1066800"/>
            <a:ext cx="5293237" cy="4273994"/>
          </a:xfrm>
          <a:prstGeom prst="roundRect">
            <a:avLst>
              <a:gd name="adj" fmla="val 0"/>
            </a:avLst>
          </a:prstGeom>
          <a:solidFill>
            <a:schemeClr val="tx1">
              <a:alpha val="1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4DC2BD87-F8DD-AB4C-9DF5-6C08C071ED14}"/>
              </a:ext>
            </a:extLst>
          </p:cNvPr>
          <p:cNvSpPr/>
          <p:nvPr userDrawn="1"/>
        </p:nvSpPr>
        <p:spPr>
          <a:xfrm>
            <a:off x="1194695" y="1600200"/>
            <a:ext cx="2333624" cy="3159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303784E8-B995-BE4F-A2A3-1E92259D3BE6}"/>
              </a:ext>
            </a:extLst>
          </p:cNvPr>
          <p:cNvSpPr>
            <a:spLocks noGrp="1"/>
          </p:cNvSpPr>
          <p:nvPr>
            <p:ph type="pic" sz="quarter" idx="13"/>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20" name="Text Placeholder 22">
            <a:extLst>
              <a:ext uri="{FF2B5EF4-FFF2-40B4-BE49-F238E27FC236}">
                <a16:creationId xmlns:a16="http://schemas.microsoft.com/office/drawing/2014/main" id="{F454C8B4-8754-834B-AB87-949DA810BFE8}"/>
              </a:ext>
            </a:extLst>
          </p:cNvPr>
          <p:cNvSpPr>
            <a:spLocks noGrp="1"/>
          </p:cNvSpPr>
          <p:nvPr>
            <p:ph type="body" sz="quarter" idx="14"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25" name="Text Placeholder 22">
            <a:extLst>
              <a:ext uri="{FF2B5EF4-FFF2-40B4-BE49-F238E27FC236}">
                <a16:creationId xmlns:a16="http://schemas.microsoft.com/office/drawing/2014/main" id="{B8154948-30E9-9447-AB8B-339EAE09B221}"/>
              </a:ext>
            </a:extLst>
          </p:cNvPr>
          <p:cNvSpPr>
            <a:spLocks noGrp="1"/>
          </p:cNvSpPr>
          <p:nvPr>
            <p:ph type="body" sz="quarter" idx="15"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spTree>
    <p:extLst>
      <p:ext uri="{BB962C8B-B14F-4D97-AF65-F5344CB8AC3E}">
        <p14:creationId xmlns:p14="http://schemas.microsoft.com/office/powerpoint/2010/main" val="13623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70EED7-D367-6B4C-8EC7-CE97D0D7D12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AE1A26D-EB33-8F4E-A7C1-B115F0C7D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8" name="Slide Number Placeholder 14">
            <a:extLst>
              <a:ext uri="{FF2B5EF4-FFF2-40B4-BE49-F238E27FC236}">
                <a16:creationId xmlns:a16="http://schemas.microsoft.com/office/drawing/2014/main" id="{C53AC068-BC9E-984C-A35F-5DC6B5D825F8}"/>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2660610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241466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4725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FDE797-A237-A544-9EF3-41EEC6774AF5}"/>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pic>
        <p:nvPicPr>
          <p:cNvPr id="12" name="Picture 11">
            <a:extLst>
              <a:ext uri="{FF2B5EF4-FFF2-40B4-BE49-F238E27FC236}">
                <a16:creationId xmlns:a16="http://schemas.microsoft.com/office/drawing/2014/main" id="{F9B1453C-651F-3C43-80D2-B2F170E370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6" name="Slide Number Placeholder 14">
            <a:extLst>
              <a:ext uri="{FF2B5EF4-FFF2-40B4-BE49-F238E27FC236}">
                <a16:creationId xmlns:a16="http://schemas.microsoft.com/office/drawing/2014/main" id="{27999B02-0C59-D045-800E-22426F3B9A8B}"/>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09947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BA3591F-A97B-7B4D-9589-E936596618B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lide Number Placeholder 14">
            <a:extLst>
              <a:ext uri="{FF2B5EF4-FFF2-40B4-BE49-F238E27FC236}">
                <a16:creationId xmlns:a16="http://schemas.microsoft.com/office/drawing/2014/main" id="{E81ED123-D24E-E74C-B4BD-8BAD523447D5}"/>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pic>
        <p:nvPicPr>
          <p:cNvPr id="12" name="Picture 11">
            <a:extLst>
              <a:ext uri="{FF2B5EF4-FFF2-40B4-BE49-F238E27FC236}">
                <a16:creationId xmlns:a16="http://schemas.microsoft.com/office/drawing/2014/main" id="{9E0BC501-D24F-9549-BCD6-E411B0745B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40637291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9630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B6EBAA-75A6-C94A-8351-1846077E50F8}"/>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304802"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1"/>
            <a:ext cx="9144000" cy="5714999"/>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528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57845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89916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381000" y="1905000"/>
            <a:ext cx="3962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905000"/>
            <a:ext cx="4343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7106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2.emf"/><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1" name="Picture 10" descr="Toastmasters International">
            <a:extLst>
              <a:ext uri="{FF2B5EF4-FFF2-40B4-BE49-F238E27FC236}">
                <a16:creationId xmlns:a16="http://schemas.microsoft.com/office/drawing/2014/main" id="{15BDFDEE-D33D-9C4B-9902-6C99688EE39C}"/>
              </a:ext>
            </a:extLst>
          </p:cNvPr>
          <p:cNvPicPr>
            <a:picLocks/>
          </p:cNvPicPr>
          <p:nvPr/>
        </p:nvPicPr>
        <p:blipFill>
          <a:blip r:embed="rId3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48525388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672" r:id="rId22"/>
    <p:sldLayoutId id="2147483671" r:id="rId23"/>
    <p:sldLayoutId id="2147483676" r:id="rId24"/>
    <p:sldLayoutId id="2147483670" r:id="rId25"/>
    <p:sldLayoutId id="2147483654" r:id="rId26"/>
    <p:sldLayoutId id="2147483661" r:id="rId27"/>
    <p:sldLayoutId id="2147483677" r:id="rId28"/>
    <p:sldLayoutId id="2147483678" r:id="rId29"/>
    <p:sldLayoutId id="2147483673" r:id="rId30"/>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77243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365278B8-008E-F549-82E1-0C807CDEB612}"/>
              </a:ext>
            </a:extLst>
          </p:cNvPr>
          <p:cNvSpPr/>
          <p:nvPr/>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D5FEF2E-F680-A745-A671-574F04AC220F}"/>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464977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20" r:id="rId18"/>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C21630-C2CF-425F-9F24-2F868E20840F}"/>
              </a:ext>
            </a:extLst>
          </p:cNvPr>
          <p:cNvSpPr>
            <a:spLocks noGrp="1"/>
          </p:cNvSpPr>
          <p:nvPr>
            <p:ph type="ctrTitle"/>
          </p:nvPr>
        </p:nvSpPr>
        <p:spPr/>
        <p:txBody>
          <a:bodyPr>
            <a:noAutofit/>
          </a:bodyPr>
          <a:lstStyle/>
          <a:p>
            <a:pPr algn="ctr"/>
            <a:r>
              <a:rPr lang="en-US" sz="4400" dirty="0"/>
              <a:t>Pathways</a:t>
            </a:r>
          </a:p>
        </p:txBody>
      </p:sp>
      <p:sp>
        <p:nvSpPr>
          <p:cNvPr id="7" name="Content Placeholder 6">
            <a:extLst>
              <a:ext uri="{FF2B5EF4-FFF2-40B4-BE49-F238E27FC236}">
                <a16:creationId xmlns:a16="http://schemas.microsoft.com/office/drawing/2014/main" id="{B0D81C61-BF4B-4503-A522-06564B49F73A}"/>
              </a:ext>
            </a:extLst>
          </p:cNvPr>
          <p:cNvSpPr>
            <a:spLocks noGrp="1"/>
          </p:cNvSpPr>
          <p:nvPr>
            <p:ph type="subTitle" idx="1"/>
          </p:nvPr>
        </p:nvSpPr>
        <p:spPr/>
        <p:txBody>
          <a:bodyPr/>
          <a:lstStyle/>
          <a:p>
            <a:pPr marL="0" indent="0">
              <a:buNone/>
            </a:pPr>
            <a:r>
              <a:rPr lang="en-US" dirty="0"/>
              <a:t>Begin your first project</a:t>
            </a:r>
          </a:p>
        </p:txBody>
      </p:sp>
    </p:spTree>
    <p:extLst>
      <p:ext uri="{BB962C8B-B14F-4D97-AF65-F5344CB8AC3E}">
        <p14:creationId xmlns:p14="http://schemas.microsoft.com/office/powerpoint/2010/main" val="2147818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3B56F-9FAB-41D3-B03B-47E5F9A0990C}"/>
              </a:ext>
            </a:extLst>
          </p:cNvPr>
          <p:cNvSpPr>
            <a:spLocks noGrp="1"/>
          </p:cNvSpPr>
          <p:nvPr>
            <p:ph type="ctrTitle"/>
          </p:nvPr>
        </p:nvSpPr>
        <p:spPr/>
        <p:txBody>
          <a:bodyPr/>
          <a:lstStyle/>
          <a:p>
            <a:pPr algn="ctr"/>
            <a:r>
              <a:rPr lang="en-US" sz="4000" dirty="0"/>
              <a:t>Enter Pathways</a:t>
            </a:r>
          </a:p>
        </p:txBody>
      </p:sp>
      <p:sp>
        <p:nvSpPr>
          <p:cNvPr id="4" name="Content Placeholder 3">
            <a:extLst>
              <a:ext uri="{FF2B5EF4-FFF2-40B4-BE49-F238E27FC236}">
                <a16:creationId xmlns:a16="http://schemas.microsoft.com/office/drawing/2014/main" id="{668B3818-5E14-4C6B-9F75-5C1EE15BD8E2}"/>
              </a:ext>
            </a:extLst>
          </p:cNvPr>
          <p:cNvSpPr>
            <a:spLocks noGrp="1"/>
          </p:cNvSpPr>
          <p:nvPr>
            <p:ph type="subTitle" idx="1"/>
          </p:nvPr>
        </p:nvSpPr>
        <p:spPr/>
        <p:txBody>
          <a:bodyPr/>
          <a:lstStyle/>
          <a:p>
            <a:pPr marL="0" indent="0" algn="ctr">
              <a:buNone/>
            </a:pPr>
            <a:r>
              <a:rPr lang="en-US" sz="4000" b="1" dirty="0"/>
              <a:t>Open Your First project</a:t>
            </a:r>
          </a:p>
        </p:txBody>
      </p:sp>
    </p:spTree>
    <p:extLst>
      <p:ext uri="{BB962C8B-B14F-4D97-AF65-F5344CB8AC3E}">
        <p14:creationId xmlns:p14="http://schemas.microsoft.com/office/powerpoint/2010/main" val="188617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05170A7-8982-003F-B681-67BAFACCE01E}"/>
              </a:ext>
            </a:extLst>
          </p:cNvPr>
          <p:cNvPicPr>
            <a:picLocks noGrp="1" noChangeAspect="1"/>
          </p:cNvPicPr>
          <p:nvPr>
            <p:ph idx="1"/>
          </p:nvPr>
        </p:nvPicPr>
        <p:blipFill>
          <a:blip r:embed="rId2"/>
          <a:stretch>
            <a:fillRect/>
          </a:stretch>
        </p:blipFill>
        <p:spPr>
          <a:xfrm>
            <a:off x="1280196" y="1009322"/>
            <a:ext cx="7186752" cy="5254287"/>
          </a:xfrm>
          <a:prstGeom prst="rect">
            <a:avLst/>
          </a:prstGeom>
        </p:spPr>
      </p:pic>
      <p:sp>
        <p:nvSpPr>
          <p:cNvPr id="2" name="Title 1">
            <a:extLst>
              <a:ext uri="{FF2B5EF4-FFF2-40B4-BE49-F238E27FC236}">
                <a16:creationId xmlns:a16="http://schemas.microsoft.com/office/drawing/2014/main" id="{AD03E809-E22A-46AE-B5B0-4A36F80432F2}"/>
              </a:ext>
            </a:extLst>
          </p:cNvPr>
          <p:cNvSpPr>
            <a:spLocks noGrp="1"/>
          </p:cNvSpPr>
          <p:nvPr>
            <p:ph type="title"/>
          </p:nvPr>
        </p:nvSpPr>
        <p:spPr/>
        <p:txBody>
          <a:bodyPr/>
          <a:lstStyle/>
          <a:p>
            <a:r>
              <a:rPr lang="en-US" dirty="0"/>
              <a:t>Go to Education Program</a:t>
            </a:r>
          </a:p>
        </p:txBody>
      </p:sp>
      <p:sp>
        <p:nvSpPr>
          <p:cNvPr id="8" name="Rectangle: Rounded Corners 7">
            <a:extLst>
              <a:ext uri="{FF2B5EF4-FFF2-40B4-BE49-F238E27FC236}">
                <a16:creationId xmlns:a16="http://schemas.microsoft.com/office/drawing/2014/main" id="{FB852DC3-C2E6-4EDB-8CFF-C04964DFD2C9}"/>
              </a:ext>
            </a:extLst>
          </p:cNvPr>
          <p:cNvSpPr/>
          <p:nvPr/>
        </p:nvSpPr>
        <p:spPr>
          <a:xfrm>
            <a:off x="3200415" y="1588805"/>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772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6">
            <a:extLst>
              <a:ext uri="{FF2B5EF4-FFF2-40B4-BE49-F238E27FC236}">
                <a16:creationId xmlns:a16="http://schemas.microsoft.com/office/drawing/2014/main" id="{44FC7CB5-F9FD-439E-A22F-B3F24D2A3D43}"/>
              </a:ext>
            </a:extLst>
          </p:cNvPr>
          <p:cNvPicPr>
            <a:picLocks noGrp="1" noChangeAspect="1"/>
          </p:cNvPicPr>
          <p:nvPr>
            <p:ph idx="1"/>
          </p:nvPr>
        </p:nvPicPr>
        <p:blipFill>
          <a:blip r:embed="rId2"/>
          <a:stretch>
            <a:fillRect/>
          </a:stretch>
        </p:blipFill>
        <p:spPr>
          <a:xfrm>
            <a:off x="207963" y="1740657"/>
            <a:ext cx="8736012" cy="3918024"/>
          </a:xfrm>
          <a:prstGeom prst="rect">
            <a:avLst/>
          </a:prstGeom>
        </p:spPr>
      </p:pic>
      <p:sp>
        <p:nvSpPr>
          <p:cNvPr id="2" name="Title 1">
            <a:extLst>
              <a:ext uri="{FF2B5EF4-FFF2-40B4-BE49-F238E27FC236}">
                <a16:creationId xmlns:a16="http://schemas.microsoft.com/office/drawing/2014/main" id="{AD03E809-E22A-46AE-B5B0-4A36F80432F2}"/>
              </a:ext>
            </a:extLst>
          </p:cNvPr>
          <p:cNvSpPr>
            <a:spLocks noGrp="1"/>
          </p:cNvSpPr>
          <p:nvPr>
            <p:ph type="title"/>
          </p:nvPr>
        </p:nvSpPr>
        <p:spPr/>
        <p:txBody>
          <a:bodyPr/>
          <a:lstStyle/>
          <a:p>
            <a:r>
              <a:rPr lang="en-US" dirty="0"/>
              <a:t>Go to Basecamp</a:t>
            </a:r>
          </a:p>
        </p:txBody>
      </p:sp>
      <p:sp>
        <p:nvSpPr>
          <p:cNvPr id="10" name="Rectangle: Rounded Corners 9">
            <a:extLst>
              <a:ext uri="{FF2B5EF4-FFF2-40B4-BE49-F238E27FC236}">
                <a16:creationId xmlns:a16="http://schemas.microsoft.com/office/drawing/2014/main" id="{B9BC6E17-05E1-42C2-8B02-D994EFAF4BC2}"/>
              </a:ext>
            </a:extLst>
          </p:cNvPr>
          <p:cNvSpPr/>
          <p:nvPr/>
        </p:nvSpPr>
        <p:spPr>
          <a:xfrm>
            <a:off x="4025569" y="4800585"/>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61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B2714610-6317-4474-A518-5BAC8EC3F590}"/>
              </a:ext>
            </a:extLst>
          </p:cNvPr>
          <p:cNvPicPr>
            <a:picLocks noGrp="1" noChangeAspect="1"/>
          </p:cNvPicPr>
          <p:nvPr>
            <p:ph idx="1"/>
          </p:nvPr>
        </p:nvPicPr>
        <p:blipFill>
          <a:blip r:embed="rId2"/>
          <a:stretch>
            <a:fillRect/>
          </a:stretch>
        </p:blipFill>
        <p:spPr>
          <a:xfrm>
            <a:off x="1318054" y="1520825"/>
            <a:ext cx="6515830" cy="4357688"/>
          </a:xfrm>
          <a:prstGeom prst="rect">
            <a:avLst/>
          </a:prstGeom>
        </p:spPr>
      </p:pic>
      <p:sp>
        <p:nvSpPr>
          <p:cNvPr id="2" name="Title 1">
            <a:extLst>
              <a:ext uri="{FF2B5EF4-FFF2-40B4-BE49-F238E27FC236}">
                <a16:creationId xmlns:a16="http://schemas.microsoft.com/office/drawing/2014/main" id="{AD03E809-E22A-46AE-B5B0-4A36F80432F2}"/>
              </a:ext>
            </a:extLst>
          </p:cNvPr>
          <p:cNvSpPr>
            <a:spLocks noGrp="1"/>
          </p:cNvSpPr>
          <p:nvPr>
            <p:ph type="title"/>
          </p:nvPr>
        </p:nvSpPr>
        <p:spPr/>
        <p:txBody>
          <a:bodyPr/>
          <a:lstStyle/>
          <a:p>
            <a:r>
              <a:rPr lang="en-US" dirty="0"/>
              <a:t>Go to Basecamp - Alternate</a:t>
            </a:r>
          </a:p>
        </p:txBody>
      </p:sp>
      <p:sp>
        <p:nvSpPr>
          <p:cNvPr id="10" name="Rectangle: Rounded Corners 9">
            <a:extLst>
              <a:ext uri="{FF2B5EF4-FFF2-40B4-BE49-F238E27FC236}">
                <a16:creationId xmlns:a16="http://schemas.microsoft.com/office/drawing/2014/main" id="{B9BC6E17-05E1-42C2-8B02-D994EFAF4BC2}"/>
              </a:ext>
            </a:extLst>
          </p:cNvPr>
          <p:cNvSpPr/>
          <p:nvPr/>
        </p:nvSpPr>
        <p:spPr>
          <a:xfrm>
            <a:off x="4025569" y="4800585"/>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C1FBB9EE-CD4D-45E2-B114-E13270D2DD4A}"/>
              </a:ext>
            </a:extLst>
          </p:cNvPr>
          <p:cNvCxnSpPr/>
          <p:nvPr/>
        </p:nvCxnSpPr>
        <p:spPr>
          <a:xfrm>
            <a:off x="1920269" y="2148854"/>
            <a:ext cx="0" cy="201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325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AF93102-8021-4596-9944-5F4539FBC0A6}"/>
              </a:ext>
            </a:extLst>
          </p:cNvPr>
          <p:cNvPicPr>
            <a:picLocks noGrp="1" noChangeAspect="1"/>
          </p:cNvPicPr>
          <p:nvPr>
            <p:ph idx="1"/>
          </p:nvPr>
        </p:nvPicPr>
        <p:blipFill>
          <a:blip r:embed="rId2"/>
          <a:stretch>
            <a:fillRect/>
          </a:stretch>
        </p:blipFill>
        <p:spPr>
          <a:xfrm>
            <a:off x="207963" y="1728850"/>
            <a:ext cx="8736012" cy="3941637"/>
          </a:xfrm>
        </p:spPr>
      </p:pic>
      <p:sp>
        <p:nvSpPr>
          <p:cNvPr id="2" name="Title 1">
            <a:extLst>
              <a:ext uri="{FF2B5EF4-FFF2-40B4-BE49-F238E27FC236}">
                <a16:creationId xmlns:a16="http://schemas.microsoft.com/office/drawing/2014/main" id="{AD03E809-E22A-46AE-B5B0-4A36F80432F2}"/>
              </a:ext>
            </a:extLst>
          </p:cNvPr>
          <p:cNvSpPr>
            <a:spLocks noGrp="1"/>
          </p:cNvSpPr>
          <p:nvPr>
            <p:ph type="title"/>
          </p:nvPr>
        </p:nvSpPr>
        <p:spPr/>
        <p:txBody>
          <a:bodyPr/>
          <a:lstStyle/>
          <a:p>
            <a:r>
              <a:rPr lang="en-US" dirty="0"/>
              <a:t>Open Curriculum</a:t>
            </a:r>
          </a:p>
        </p:txBody>
      </p:sp>
      <p:sp>
        <p:nvSpPr>
          <p:cNvPr id="10" name="Rectangle: Rounded Corners 9">
            <a:extLst>
              <a:ext uri="{FF2B5EF4-FFF2-40B4-BE49-F238E27FC236}">
                <a16:creationId xmlns:a16="http://schemas.microsoft.com/office/drawing/2014/main" id="{B9BC6E17-05E1-42C2-8B02-D994EFAF4BC2}"/>
              </a:ext>
            </a:extLst>
          </p:cNvPr>
          <p:cNvSpPr/>
          <p:nvPr/>
        </p:nvSpPr>
        <p:spPr>
          <a:xfrm>
            <a:off x="6035024" y="4778910"/>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245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83F222-F535-403D-85D0-CB8EF623237E}"/>
              </a:ext>
            </a:extLst>
          </p:cNvPr>
          <p:cNvPicPr>
            <a:picLocks noChangeAspect="1"/>
          </p:cNvPicPr>
          <p:nvPr/>
        </p:nvPicPr>
        <p:blipFill>
          <a:blip r:embed="rId3"/>
          <a:stretch>
            <a:fillRect/>
          </a:stretch>
        </p:blipFill>
        <p:spPr>
          <a:xfrm>
            <a:off x="640123" y="137196"/>
            <a:ext cx="7465809" cy="5755037"/>
          </a:xfrm>
          <a:prstGeom prst="rect">
            <a:avLst/>
          </a:prstGeom>
        </p:spPr>
      </p:pic>
      <p:pic>
        <p:nvPicPr>
          <p:cNvPr id="7" name="Picture 6">
            <a:extLst>
              <a:ext uri="{FF2B5EF4-FFF2-40B4-BE49-F238E27FC236}">
                <a16:creationId xmlns:a16="http://schemas.microsoft.com/office/drawing/2014/main" id="{D350E0E6-4D81-4BC4-8C56-85F42A16D2E4}"/>
              </a:ext>
            </a:extLst>
          </p:cNvPr>
          <p:cNvPicPr>
            <a:picLocks noChangeAspect="1"/>
          </p:cNvPicPr>
          <p:nvPr/>
        </p:nvPicPr>
        <p:blipFill>
          <a:blip r:embed="rId4"/>
          <a:stretch>
            <a:fillRect/>
          </a:stretch>
        </p:blipFill>
        <p:spPr>
          <a:xfrm>
            <a:off x="6400780" y="1965976"/>
            <a:ext cx="1406660" cy="310186"/>
          </a:xfrm>
          <a:prstGeom prst="rect">
            <a:avLst/>
          </a:prstGeom>
        </p:spPr>
      </p:pic>
      <p:sp>
        <p:nvSpPr>
          <p:cNvPr id="6" name="Rectangle: Rounded Corners 5">
            <a:extLst>
              <a:ext uri="{FF2B5EF4-FFF2-40B4-BE49-F238E27FC236}">
                <a16:creationId xmlns:a16="http://schemas.microsoft.com/office/drawing/2014/main" id="{6E7C17EB-1118-431F-96BE-0007F2657404}"/>
              </a:ext>
            </a:extLst>
          </p:cNvPr>
          <p:cNvSpPr/>
          <p:nvPr/>
        </p:nvSpPr>
        <p:spPr>
          <a:xfrm>
            <a:off x="6289785" y="1892471"/>
            <a:ext cx="1525091" cy="4571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57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9"/>
                                          </p:stCondLst>
                                        </p:cTn>
                                        <p:tgtEl>
                                          <p:spTgt spid="7"/>
                                        </p:tgtEl>
                                        <p:attrNameLst>
                                          <p:attrName>style.visibility</p:attrName>
                                        </p:attrNameLst>
                                      </p:cBhvr>
                                      <p:to>
                                        <p:strVal val="visible"/>
                                      </p:to>
                                    </p:set>
                                  </p:childTnLst>
                                </p:cTn>
                              </p:par>
                            </p:childTnLst>
                          </p:cTn>
                        </p:par>
                        <p:par>
                          <p:cTn id="10" fill="hold">
                            <p:stCondLst>
                              <p:cond delay="1510"/>
                            </p:stCondLst>
                            <p:childTnLst>
                              <p:par>
                                <p:cTn id="11" presetID="26" presetClass="emph" presetSubtype="0" fill="hold" grpId="1" nodeType="afterEffect">
                                  <p:stCondLst>
                                    <p:cond delay="1250"/>
                                  </p:stCondLst>
                                  <p:childTnLst>
                                    <p:animEffect transition="out" filter="fade">
                                      <p:cBhvr>
                                        <p:cTn id="12" dur="500" tmFilter="0, 0; .2, .5; .8, .5; 1, 0"/>
                                        <p:tgtEl>
                                          <p:spTgt spid="6"/>
                                        </p:tgtEl>
                                      </p:cBhvr>
                                    </p:animEffect>
                                    <p:animScale>
                                      <p:cBhvr>
                                        <p:cTn id="1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0EDEE3-AB33-4CE8-9284-CBE6E56CE512}"/>
              </a:ext>
            </a:extLst>
          </p:cNvPr>
          <p:cNvPicPr>
            <a:picLocks noChangeAspect="1"/>
          </p:cNvPicPr>
          <p:nvPr/>
        </p:nvPicPr>
        <p:blipFill rotWithShape="1">
          <a:blip r:embed="rId2"/>
          <a:srcRect t="22222"/>
          <a:stretch/>
        </p:blipFill>
        <p:spPr>
          <a:xfrm>
            <a:off x="381000" y="473542"/>
            <a:ext cx="8462178" cy="5453716"/>
          </a:xfrm>
          <a:prstGeom prst="rect">
            <a:avLst/>
          </a:prstGeom>
        </p:spPr>
      </p:pic>
      <p:pic>
        <p:nvPicPr>
          <p:cNvPr id="7" name="Picture 6">
            <a:extLst>
              <a:ext uri="{FF2B5EF4-FFF2-40B4-BE49-F238E27FC236}">
                <a16:creationId xmlns:a16="http://schemas.microsoft.com/office/drawing/2014/main" id="{D350E0E6-4D81-4BC4-8C56-85F42A16D2E4}"/>
              </a:ext>
            </a:extLst>
          </p:cNvPr>
          <p:cNvPicPr>
            <a:picLocks noChangeAspect="1"/>
          </p:cNvPicPr>
          <p:nvPr/>
        </p:nvPicPr>
        <p:blipFill>
          <a:blip r:embed="rId3"/>
          <a:stretch>
            <a:fillRect/>
          </a:stretch>
        </p:blipFill>
        <p:spPr>
          <a:xfrm>
            <a:off x="6822900" y="2514610"/>
            <a:ext cx="1406660" cy="310186"/>
          </a:xfrm>
          <a:prstGeom prst="rect">
            <a:avLst/>
          </a:prstGeom>
        </p:spPr>
      </p:pic>
      <p:sp>
        <p:nvSpPr>
          <p:cNvPr id="6" name="Rectangle: Rounded Corners 5">
            <a:extLst>
              <a:ext uri="{FF2B5EF4-FFF2-40B4-BE49-F238E27FC236}">
                <a16:creationId xmlns:a16="http://schemas.microsoft.com/office/drawing/2014/main" id="{6E7C17EB-1118-431F-96BE-0007F2657404}"/>
              </a:ext>
            </a:extLst>
          </p:cNvPr>
          <p:cNvSpPr/>
          <p:nvPr/>
        </p:nvSpPr>
        <p:spPr>
          <a:xfrm>
            <a:off x="6766536" y="2423171"/>
            <a:ext cx="1525091" cy="4571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638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9"/>
                                          </p:stCondLst>
                                        </p:cTn>
                                        <p:tgtEl>
                                          <p:spTgt spid="7"/>
                                        </p:tgtEl>
                                        <p:attrNameLst>
                                          <p:attrName>style.visibility</p:attrName>
                                        </p:attrNameLst>
                                      </p:cBhvr>
                                      <p:to>
                                        <p:strVal val="visible"/>
                                      </p:to>
                                    </p:set>
                                  </p:childTnLst>
                                </p:cTn>
                              </p:par>
                            </p:childTnLst>
                          </p:cTn>
                        </p:par>
                        <p:par>
                          <p:cTn id="10" fill="hold">
                            <p:stCondLst>
                              <p:cond delay="1510"/>
                            </p:stCondLst>
                            <p:childTnLst>
                              <p:par>
                                <p:cTn id="11" presetID="26" presetClass="emph" presetSubtype="0" fill="hold" grpId="1" nodeType="afterEffect">
                                  <p:stCondLst>
                                    <p:cond delay="1250"/>
                                  </p:stCondLst>
                                  <p:childTnLst>
                                    <p:animEffect transition="out" filter="fade">
                                      <p:cBhvr>
                                        <p:cTn id="12" dur="500" tmFilter="0, 0; .2, .5; .8, .5; 1, 0"/>
                                        <p:tgtEl>
                                          <p:spTgt spid="6"/>
                                        </p:tgtEl>
                                      </p:cBhvr>
                                    </p:animEffect>
                                    <p:animScale>
                                      <p:cBhvr>
                                        <p:cTn id="1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85F9E5-8C89-4455-B213-0D7E7CBF910C}"/>
              </a:ext>
            </a:extLst>
          </p:cNvPr>
          <p:cNvPicPr>
            <a:picLocks noChangeAspect="1"/>
          </p:cNvPicPr>
          <p:nvPr/>
        </p:nvPicPr>
        <p:blipFill>
          <a:blip r:embed="rId3"/>
          <a:stretch>
            <a:fillRect/>
          </a:stretch>
        </p:blipFill>
        <p:spPr>
          <a:xfrm>
            <a:off x="747178" y="734715"/>
            <a:ext cx="7649643" cy="5449060"/>
          </a:xfrm>
          <a:prstGeom prst="rect">
            <a:avLst/>
          </a:prstGeom>
        </p:spPr>
      </p:pic>
      <p:pic>
        <p:nvPicPr>
          <p:cNvPr id="7" name="Picture 6">
            <a:extLst>
              <a:ext uri="{FF2B5EF4-FFF2-40B4-BE49-F238E27FC236}">
                <a16:creationId xmlns:a16="http://schemas.microsoft.com/office/drawing/2014/main" id="{D350E0E6-4D81-4BC4-8C56-85F42A16D2E4}"/>
              </a:ext>
            </a:extLst>
          </p:cNvPr>
          <p:cNvPicPr>
            <a:picLocks noChangeAspect="1"/>
          </p:cNvPicPr>
          <p:nvPr/>
        </p:nvPicPr>
        <p:blipFill>
          <a:blip r:embed="rId4"/>
          <a:stretch>
            <a:fillRect/>
          </a:stretch>
        </p:blipFill>
        <p:spPr>
          <a:xfrm>
            <a:off x="6289785" y="2118352"/>
            <a:ext cx="1406660" cy="310186"/>
          </a:xfrm>
          <a:prstGeom prst="rect">
            <a:avLst/>
          </a:prstGeom>
        </p:spPr>
      </p:pic>
      <p:sp>
        <p:nvSpPr>
          <p:cNvPr id="6" name="Rectangle: Rounded Corners 5">
            <a:extLst>
              <a:ext uri="{FF2B5EF4-FFF2-40B4-BE49-F238E27FC236}">
                <a16:creationId xmlns:a16="http://schemas.microsoft.com/office/drawing/2014/main" id="{6E7C17EB-1118-431F-96BE-0007F2657404}"/>
              </a:ext>
            </a:extLst>
          </p:cNvPr>
          <p:cNvSpPr/>
          <p:nvPr/>
        </p:nvSpPr>
        <p:spPr>
          <a:xfrm>
            <a:off x="6230569" y="2044847"/>
            <a:ext cx="1525091" cy="4571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44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9"/>
                                          </p:stCondLst>
                                        </p:cTn>
                                        <p:tgtEl>
                                          <p:spTgt spid="7"/>
                                        </p:tgtEl>
                                        <p:attrNameLst>
                                          <p:attrName>style.visibility</p:attrName>
                                        </p:attrNameLst>
                                      </p:cBhvr>
                                      <p:to>
                                        <p:strVal val="visible"/>
                                      </p:to>
                                    </p:set>
                                  </p:childTnLst>
                                </p:cTn>
                              </p:par>
                            </p:childTnLst>
                          </p:cTn>
                        </p:par>
                        <p:par>
                          <p:cTn id="10" fill="hold">
                            <p:stCondLst>
                              <p:cond delay="1510"/>
                            </p:stCondLst>
                            <p:childTnLst>
                              <p:par>
                                <p:cTn id="11" presetID="26" presetClass="emph" presetSubtype="0" fill="hold" grpId="1" nodeType="afterEffect">
                                  <p:stCondLst>
                                    <p:cond delay="1250"/>
                                  </p:stCondLst>
                                  <p:childTnLst>
                                    <p:animEffect transition="out" filter="fade">
                                      <p:cBhvr>
                                        <p:cTn id="12" dur="500" tmFilter="0, 0; .2, .5; .8, .5; 1, 0"/>
                                        <p:tgtEl>
                                          <p:spTgt spid="6"/>
                                        </p:tgtEl>
                                      </p:cBhvr>
                                    </p:animEffect>
                                    <p:animScale>
                                      <p:cBhvr>
                                        <p:cTn id="1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C56D0B-EB15-4E25-8F45-48A7A4D77B11}"/>
              </a:ext>
            </a:extLst>
          </p:cNvPr>
          <p:cNvPicPr>
            <a:picLocks noChangeAspect="1"/>
          </p:cNvPicPr>
          <p:nvPr/>
        </p:nvPicPr>
        <p:blipFill>
          <a:blip r:embed="rId2"/>
          <a:stretch>
            <a:fillRect/>
          </a:stretch>
        </p:blipFill>
        <p:spPr>
          <a:xfrm>
            <a:off x="832927" y="685830"/>
            <a:ext cx="7478146" cy="4754828"/>
          </a:xfrm>
          <a:prstGeom prst="rect">
            <a:avLst/>
          </a:prstGeom>
        </p:spPr>
      </p:pic>
    </p:spTree>
    <p:extLst>
      <p:ext uri="{BB962C8B-B14F-4D97-AF65-F5344CB8AC3E}">
        <p14:creationId xmlns:p14="http://schemas.microsoft.com/office/powerpoint/2010/main" val="1252483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8FDD56-1F3A-4191-BA99-164A52EED95F}"/>
              </a:ext>
            </a:extLst>
          </p:cNvPr>
          <p:cNvPicPr>
            <a:picLocks noChangeAspect="1"/>
          </p:cNvPicPr>
          <p:nvPr/>
        </p:nvPicPr>
        <p:blipFill>
          <a:blip r:embed="rId2"/>
          <a:stretch>
            <a:fillRect/>
          </a:stretch>
        </p:blipFill>
        <p:spPr>
          <a:xfrm>
            <a:off x="1299706" y="960147"/>
            <a:ext cx="6544588" cy="4163006"/>
          </a:xfrm>
          <a:prstGeom prst="rect">
            <a:avLst/>
          </a:prstGeom>
        </p:spPr>
      </p:pic>
    </p:spTree>
    <p:extLst>
      <p:ext uri="{BB962C8B-B14F-4D97-AF65-F5344CB8AC3E}">
        <p14:creationId xmlns:p14="http://schemas.microsoft.com/office/powerpoint/2010/main" val="189390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C7AAB-06CE-451A-B222-1F59EA1AE654}"/>
              </a:ext>
            </a:extLst>
          </p:cNvPr>
          <p:cNvPicPr>
            <a:picLocks noChangeAspect="1"/>
          </p:cNvPicPr>
          <p:nvPr/>
        </p:nvPicPr>
        <p:blipFill>
          <a:blip r:embed="rId2"/>
          <a:stretch>
            <a:fillRect/>
          </a:stretch>
        </p:blipFill>
        <p:spPr>
          <a:xfrm>
            <a:off x="1356864" y="1404655"/>
            <a:ext cx="6430272" cy="4048690"/>
          </a:xfrm>
          <a:prstGeom prst="rect">
            <a:avLst/>
          </a:prstGeom>
        </p:spPr>
      </p:pic>
    </p:spTree>
    <p:extLst>
      <p:ext uri="{BB962C8B-B14F-4D97-AF65-F5344CB8AC3E}">
        <p14:creationId xmlns:p14="http://schemas.microsoft.com/office/powerpoint/2010/main" val="260313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8EC594-8BA9-4D86-A61C-9D31B2DBF472}"/>
              </a:ext>
            </a:extLst>
          </p:cNvPr>
          <p:cNvPicPr>
            <a:picLocks noChangeAspect="1"/>
          </p:cNvPicPr>
          <p:nvPr/>
        </p:nvPicPr>
        <p:blipFill>
          <a:blip r:embed="rId2"/>
          <a:stretch>
            <a:fillRect/>
          </a:stretch>
        </p:blipFill>
        <p:spPr>
          <a:xfrm>
            <a:off x="1331676" y="1143025"/>
            <a:ext cx="6477904" cy="4086795"/>
          </a:xfrm>
          <a:prstGeom prst="rect">
            <a:avLst/>
          </a:prstGeom>
        </p:spPr>
      </p:pic>
    </p:spTree>
    <p:extLst>
      <p:ext uri="{BB962C8B-B14F-4D97-AF65-F5344CB8AC3E}">
        <p14:creationId xmlns:p14="http://schemas.microsoft.com/office/powerpoint/2010/main" val="3008116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CBFC96-1D1B-4528-82EC-BC51F259DE4C}"/>
              </a:ext>
            </a:extLst>
          </p:cNvPr>
          <p:cNvPicPr>
            <a:picLocks noChangeAspect="1"/>
          </p:cNvPicPr>
          <p:nvPr/>
        </p:nvPicPr>
        <p:blipFill>
          <a:blip r:embed="rId2"/>
          <a:stretch>
            <a:fillRect/>
          </a:stretch>
        </p:blipFill>
        <p:spPr>
          <a:xfrm>
            <a:off x="1356864" y="1404655"/>
            <a:ext cx="6430272" cy="4048690"/>
          </a:xfrm>
          <a:prstGeom prst="rect">
            <a:avLst/>
          </a:prstGeom>
        </p:spPr>
      </p:pic>
    </p:spTree>
    <p:extLst>
      <p:ext uri="{BB962C8B-B14F-4D97-AF65-F5344CB8AC3E}">
        <p14:creationId xmlns:p14="http://schemas.microsoft.com/office/powerpoint/2010/main" val="22305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3E6C6B-DCCD-4529-8EFC-DD776869A9E1}"/>
              </a:ext>
            </a:extLst>
          </p:cNvPr>
          <p:cNvPicPr>
            <a:picLocks noChangeAspect="1"/>
          </p:cNvPicPr>
          <p:nvPr/>
        </p:nvPicPr>
        <p:blipFill>
          <a:blip r:embed="rId2"/>
          <a:stretch>
            <a:fillRect/>
          </a:stretch>
        </p:blipFill>
        <p:spPr>
          <a:xfrm>
            <a:off x="1347337" y="1395128"/>
            <a:ext cx="6449325" cy="4067743"/>
          </a:xfrm>
          <a:prstGeom prst="rect">
            <a:avLst/>
          </a:prstGeom>
        </p:spPr>
      </p:pic>
    </p:spTree>
    <p:extLst>
      <p:ext uri="{BB962C8B-B14F-4D97-AF65-F5344CB8AC3E}">
        <p14:creationId xmlns:p14="http://schemas.microsoft.com/office/powerpoint/2010/main" val="3367584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52178C-78E7-469B-AC59-4CBE55F9B721}"/>
              </a:ext>
            </a:extLst>
          </p:cNvPr>
          <p:cNvPicPr>
            <a:picLocks noChangeAspect="1"/>
          </p:cNvPicPr>
          <p:nvPr/>
        </p:nvPicPr>
        <p:blipFill>
          <a:blip r:embed="rId2"/>
          <a:stretch>
            <a:fillRect/>
          </a:stretch>
        </p:blipFill>
        <p:spPr>
          <a:xfrm>
            <a:off x="1352100" y="1385602"/>
            <a:ext cx="6439799" cy="4086795"/>
          </a:xfrm>
          <a:prstGeom prst="rect">
            <a:avLst/>
          </a:prstGeom>
        </p:spPr>
      </p:pic>
    </p:spTree>
    <p:extLst>
      <p:ext uri="{BB962C8B-B14F-4D97-AF65-F5344CB8AC3E}">
        <p14:creationId xmlns:p14="http://schemas.microsoft.com/office/powerpoint/2010/main" val="678538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60A83B-FD8A-492A-8993-FF92555E181B}"/>
              </a:ext>
            </a:extLst>
          </p:cNvPr>
          <p:cNvPicPr>
            <a:picLocks noChangeAspect="1"/>
          </p:cNvPicPr>
          <p:nvPr/>
        </p:nvPicPr>
        <p:blipFill>
          <a:blip r:embed="rId2"/>
          <a:stretch>
            <a:fillRect/>
          </a:stretch>
        </p:blipFill>
        <p:spPr>
          <a:xfrm>
            <a:off x="1347337" y="1143025"/>
            <a:ext cx="6449325" cy="4077269"/>
          </a:xfrm>
          <a:prstGeom prst="rect">
            <a:avLst/>
          </a:prstGeom>
        </p:spPr>
      </p:pic>
    </p:spTree>
    <p:extLst>
      <p:ext uri="{BB962C8B-B14F-4D97-AF65-F5344CB8AC3E}">
        <p14:creationId xmlns:p14="http://schemas.microsoft.com/office/powerpoint/2010/main" val="331536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DB6BBB-483B-466B-9BB1-E5847793E27C}"/>
              </a:ext>
            </a:extLst>
          </p:cNvPr>
          <p:cNvSpPr>
            <a:spLocks noGrp="1"/>
          </p:cNvSpPr>
          <p:nvPr>
            <p:ph type="title"/>
          </p:nvPr>
        </p:nvSpPr>
        <p:spPr/>
        <p:txBody>
          <a:bodyPr/>
          <a:lstStyle/>
          <a:p>
            <a:r>
              <a:rPr lang="en-US" dirty="0"/>
              <a:t>Take the assess your skills - before</a:t>
            </a:r>
          </a:p>
        </p:txBody>
      </p:sp>
      <p:pic>
        <p:nvPicPr>
          <p:cNvPr id="7" name="Content Placeholder 6">
            <a:extLst>
              <a:ext uri="{FF2B5EF4-FFF2-40B4-BE49-F238E27FC236}">
                <a16:creationId xmlns:a16="http://schemas.microsoft.com/office/drawing/2014/main" id="{85653BE6-ADBD-45C8-B9DF-795760F91DA1}"/>
              </a:ext>
            </a:extLst>
          </p:cNvPr>
          <p:cNvPicPr>
            <a:picLocks noGrp="1" noChangeAspect="1"/>
          </p:cNvPicPr>
          <p:nvPr>
            <p:ph idx="1"/>
          </p:nvPr>
        </p:nvPicPr>
        <p:blipFill rotWithShape="1">
          <a:blip r:embed="rId2"/>
          <a:stretch/>
        </p:blipFill>
        <p:spPr>
          <a:xfrm>
            <a:off x="700577" y="1520825"/>
            <a:ext cx="7750783" cy="4357688"/>
          </a:xfrm>
          <a:prstGeom prst="rect">
            <a:avLst/>
          </a:prstGeom>
        </p:spPr>
      </p:pic>
    </p:spTree>
    <p:extLst>
      <p:ext uri="{BB962C8B-B14F-4D97-AF65-F5344CB8AC3E}">
        <p14:creationId xmlns:p14="http://schemas.microsoft.com/office/powerpoint/2010/main" val="689939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6B2171-7C78-4577-A024-615CFDE6D069}"/>
              </a:ext>
            </a:extLst>
          </p:cNvPr>
          <p:cNvPicPr>
            <a:picLocks noChangeAspect="1"/>
          </p:cNvPicPr>
          <p:nvPr/>
        </p:nvPicPr>
        <p:blipFill>
          <a:blip r:embed="rId2"/>
          <a:stretch>
            <a:fillRect/>
          </a:stretch>
        </p:blipFill>
        <p:spPr>
          <a:xfrm>
            <a:off x="1352100" y="1390365"/>
            <a:ext cx="6439799" cy="4077269"/>
          </a:xfrm>
          <a:prstGeom prst="rect">
            <a:avLst/>
          </a:prstGeom>
        </p:spPr>
      </p:pic>
    </p:spTree>
    <p:extLst>
      <p:ext uri="{BB962C8B-B14F-4D97-AF65-F5344CB8AC3E}">
        <p14:creationId xmlns:p14="http://schemas.microsoft.com/office/powerpoint/2010/main" val="3489636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683FC0-3CD0-44D4-ADFB-88D9C3E046C0}"/>
              </a:ext>
            </a:extLst>
          </p:cNvPr>
          <p:cNvPicPr>
            <a:picLocks noChangeAspect="1"/>
          </p:cNvPicPr>
          <p:nvPr/>
        </p:nvPicPr>
        <p:blipFill>
          <a:blip r:embed="rId2"/>
          <a:stretch>
            <a:fillRect/>
          </a:stretch>
        </p:blipFill>
        <p:spPr>
          <a:xfrm>
            <a:off x="1337811" y="1380839"/>
            <a:ext cx="6468378" cy="4096322"/>
          </a:xfrm>
          <a:prstGeom prst="rect">
            <a:avLst/>
          </a:prstGeom>
        </p:spPr>
      </p:pic>
    </p:spTree>
    <p:extLst>
      <p:ext uri="{BB962C8B-B14F-4D97-AF65-F5344CB8AC3E}">
        <p14:creationId xmlns:p14="http://schemas.microsoft.com/office/powerpoint/2010/main" val="628849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371E9E-7851-42C1-BE3F-9350E5D200BE}"/>
              </a:ext>
            </a:extLst>
          </p:cNvPr>
          <p:cNvPicPr>
            <a:picLocks noChangeAspect="1"/>
          </p:cNvPicPr>
          <p:nvPr/>
        </p:nvPicPr>
        <p:blipFill>
          <a:blip r:embed="rId2"/>
          <a:stretch>
            <a:fillRect/>
          </a:stretch>
        </p:blipFill>
        <p:spPr>
          <a:xfrm>
            <a:off x="1342574" y="1380839"/>
            <a:ext cx="6458851" cy="4096322"/>
          </a:xfrm>
          <a:prstGeom prst="rect">
            <a:avLst/>
          </a:prstGeom>
        </p:spPr>
      </p:pic>
    </p:spTree>
    <p:extLst>
      <p:ext uri="{BB962C8B-B14F-4D97-AF65-F5344CB8AC3E}">
        <p14:creationId xmlns:p14="http://schemas.microsoft.com/office/powerpoint/2010/main" val="629383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B87724-130F-487C-B5DF-264446F5D65E}"/>
              </a:ext>
            </a:extLst>
          </p:cNvPr>
          <p:cNvPicPr>
            <a:picLocks noChangeAspect="1"/>
          </p:cNvPicPr>
          <p:nvPr/>
        </p:nvPicPr>
        <p:blipFill>
          <a:blip r:embed="rId2"/>
          <a:stretch>
            <a:fillRect/>
          </a:stretch>
        </p:blipFill>
        <p:spPr>
          <a:xfrm>
            <a:off x="1356864" y="1399892"/>
            <a:ext cx="6430272" cy="4058216"/>
          </a:xfrm>
          <a:prstGeom prst="rect">
            <a:avLst/>
          </a:prstGeom>
        </p:spPr>
      </p:pic>
    </p:spTree>
    <p:extLst>
      <p:ext uri="{BB962C8B-B14F-4D97-AF65-F5344CB8AC3E}">
        <p14:creationId xmlns:p14="http://schemas.microsoft.com/office/powerpoint/2010/main" val="293848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18A2877-62AC-4FA9-AD84-FBFA01B807B7}"/>
              </a:ext>
            </a:extLst>
          </p:cNvPr>
          <p:cNvPicPr>
            <a:picLocks noGrp="1" noChangeAspect="1"/>
          </p:cNvPicPr>
          <p:nvPr>
            <p:ph idx="1"/>
          </p:nvPr>
        </p:nvPicPr>
        <p:blipFill>
          <a:blip r:embed="rId3"/>
          <a:stretch>
            <a:fillRect/>
          </a:stretch>
        </p:blipFill>
        <p:spPr>
          <a:xfrm>
            <a:off x="1351306" y="1675324"/>
            <a:ext cx="6449325" cy="4048690"/>
          </a:xfrm>
        </p:spPr>
      </p:pic>
      <p:sp>
        <p:nvSpPr>
          <p:cNvPr id="2" name="Title 1">
            <a:extLst>
              <a:ext uri="{FF2B5EF4-FFF2-40B4-BE49-F238E27FC236}">
                <a16:creationId xmlns:a16="http://schemas.microsoft.com/office/drawing/2014/main" id="{9CE0F8A4-9A3D-4A8C-9531-8C2D74D81B99}"/>
              </a:ext>
            </a:extLst>
          </p:cNvPr>
          <p:cNvSpPr>
            <a:spLocks noGrp="1"/>
          </p:cNvSpPr>
          <p:nvPr>
            <p:ph type="title"/>
          </p:nvPr>
        </p:nvSpPr>
        <p:spPr/>
        <p:txBody>
          <a:bodyPr/>
          <a:lstStyle/>
          <a:p>
            <a:r>
              <a:rPr lang="en-US" dirty="0"/>
              <a:t>You can download your resources</a:t>
            </a:r>
          </a:p>
        </p:txBody>
      </p:sp>
      <p:sp>
        <p:nvSpPr>
          <p:cNvPr id="5" name="Rectangle: Rounded Corners 4">
            <a:extLst>
              <a:ext uri="{FF2B5EF4-FFF2-40B4-BE49-F238E27FC236}">
                <a16:creationId xmlns:a16="http://schemas.microsoft.com/office/drawing/2014/main" id="{CD82E3A4-3A3F-4A98-9F50-9F524AD33CD7}"/>
              </a:ext>
            </a:extLst>
          </p:cNvPr>
          <p:cNvSpPr/>
          <p:nvPr/>
        </p:nvSpPr>
        <p:spPr>
          <a:xfrm>
            <a:off x="4937756" y="3886195"/>
            <a:ext cx="1525091" cy="22858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79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grpId="1" nodeType="afterEffect">
                                  <p:stCondLst>
                                    <p:cond delay="125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A308-FA0C-44F2-9FB7-4F886C29628A}"/>
              </a:ext>
            </a:extLst>
          </p:cNvPr>
          <p:cNvSpPr>
            <a:spLocks noGrp="1"/>
          </p:cNvSpPr>
          <p:nvPr>
            <p:ph type="title"/>
          </p:nvPr>
        </p:nvSpPr>
        <p:spPr>
          <a:xfrm>
            <a:off x="533400" y="914400"/>
            <a:ext cx="8077200" cy="4724400"/>
          </a:xfrm>
        </p:spPr>
        <p:txBody>
          <a:bodyPr/>
          <a:lstStyle/>
          <a:p>
            <a:r>
              <a:rPr lang="en-US" sz="4400" dirty="0"/>
              <a:t>Completing </a:t>
            </a:r>
            <a:br>
              <a:rPr lang="en-US" sz="4400" dirty="0"/>
            </a:br>
            <a:r>
              <a:rPr lang="en-US" sz="4400" dirty="0"/>
              <a:t>Projects, </a:t>
            </a:r>
            <a:br>
              <a:rPr lang="en-US" sz="4400" dirty="0"/>
            </a:br>
            <a:r>
              <a:rPr lang="en-US" sz="4400" dirty="0"/>
              <a:t>Levels and </a:t>
            </a:r>
            <a:br>
              <a:rPr lang="en-US" sz="4400" dirty="0"/>
            </a:br>
            <a:r>
              <a:rPr lang="en-US" sz="4400" dirty="0"/>
              <a:t>Awards </a:t>
            </a:r>
            <a:br>
              <a:rPr lang="en-US" sz="4400" dirty="0"/>
            </a:br>
            <a:r>
              <a:rPr lang="en-US" sz="4400" dirty="0"/>
              <a:t>Online</a:t>
            </a:r>
            <a:endParaRPr lang="en-US" sz="4000" dirty="0"/>
          </a:p>
        </p:txBody>
      </p:sp>
    </p:spTree>
    <p:extLst>
      <p:ext uri="{BB962C8B-B14F-4D97-AF65-F5344CB8AC3E}">
        <p14:creationId xmlns:p14="http://schemas.microsoft.com/office/powerpoint/2010/main" val="2583428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BC0E8-7412-46E2-AEF8-DF23084ABC56}"/>
              </a:ext>
            </a:extLst>
          </p:cNvPr>
          <p:cNvSpPr>
            <a:spLocks noGrp="1"/>
          </p:cNvSpPr>
          <p:nvPr>
            <p:ph type="title"/>
          </p:nvPr>
        </p:nvSpPr>
        <p:spPr/>
        <p:txBody>
          <a:bodyPr>
            <a:normAutofit fontScale="90000"/>
          </a:bodyPr>
          <a:lstStyle/>
          <a:p>
            <a:pPr algn="ctr"/>
            <a:r>
              <a:rPr lang="en-US" sz="2400" dirty="0"/>
              <a:t>Completing Projects, Levels and Awards Online</a:t>
            </a:r>
            <a:br>
              <a:rPr lang="en-US" sz="2400" dirty="0"/>
            </a:br>
            <a:r>
              <a:rPr lang="en-US" sz="2400" dirty="0"/>
              <a:t>Who Does What?</a:t>
            </a:r>
          </a:p>
        </p:txBody>
      </p:sp>
      <p:sp>
        <p:nvSpPr>
          <p:cNvPr id="6" name="Content Placeholder 5">
            <a:extLst>
              <a:ext uri="{FF2B5EF4-FFF2-40B4-BE49-F238E27FC236}">
                <a16:creationId xmlns:a16="http://schemas.microsoft.com/office/drawing/2014/main" id="{FA952CA4-87CE-4A57-9201-D67FDE9FF98F}"/>
              </a:ext>
            </a:extLst>
          </p:cNvPr>
          <p:cNvSpPr>
            <a:spLocks noGrp="1"/>
          </p:cNvSpPr>
          <p:nvPr>
            <p:ph idx="1"/>
          </p:nvPr>
        </p:nvSpPr>
        <p:spPr/>
        <p:txBody>
          <a:bodyPr/>
          <a:lstStyle/>
          <a:p>
            <a:r>
              <a:rPr lang="en-US" u="sng" dirty="0"/>
              <a:t>Member</a:t>
            </a:r>
          </a:p>
          <a:p>
            <a:pPr lvl="1"/>
            <a:r>
              <a:rPr lang="en-US" sz="2400" dirty="0"/>
              <a:t>Complete a project - give the speech</a:t>
            </a:r>
          </a:p>
          <a:p>
            <a:pPr lvl="2"/>
            <a:r>
              <a:rPr lang="en-US" sz="2000" dirty="0"/>
              <a:t>Then re-open project, complete </a:t>
            </a:r>
            <a:r>
              <a:rPr lang="en-US" sz="2000" u="sng" dirty="0"/>
              <a:t>Assess Skills-After</a:t>
            </a:r>
          </a:p>
          <a:p>
            <a:pPr marL="457200" lvl="1" indent="0">
              <a:buNone/>
            </a:pPr>
            <a:endParaRPr lang="en-US" sz="2800" dirty="0"/>
          </a:p>
          <a:p>
            <a:pPr lvl="1"/>
            <a:endParaRPr lang="en-US" sz="2800" u="sng" dirty="0"/>
          </a:p>
        </p:txBody>
      </p:sp>
    </p:spTree>
    <p:extLst>
      <p:ext uri="{BB962C8B-B14F-4D97-AF65-F5344CB8AC3E}">
        <p14:creationId xmlns:p14="http://schemas.microsoft.com/office/powerpoint/2010/main" val="421367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18A2877-62AC-4FA9-AD84-FBFA01B807B7}"/>
              </a:ext>
            </a:extLst>
          </p:cNvPr>
          <p:cNvPicPr>
            <a:picLocks noGrp="1" noChangeAspect="1"/>
          </p:cNvPicPr>
          <p:nvPr>
            <p:ph idx="1"/>
          </p:nvPr>
        </p:nvPicPr>
        <p:blipFill>
          <a:blip r:embed="rId3"/>
          <a:stretch>
            <a:fillRect/>
          </a:stretch>
        </p:blipFill>
        <p:spPr>
          <a:xfrm>
            <a:off x="1351306" y="1675324"/>
            <a:ext cx="6449325" cy="4048690"/>
          </a:xfrm>
        </p:spPr>
      </p:pic>
      <p:sp>
        <p:nvSpPr>
          <p:cNvPr id="2" name="Title 1">
            <a:extLst>
              <a:ext uri="{FF2B5EF4-FFF2-40B4-BE49-F238E27FC236}">
                <a16:creationId xmlns:a16="http://schemas.microsoft.com/office/drawing/2014/main" id="{9CE0F8A4-9A3D-4A8C-9531-8C2D74D81B99}"/>
              </a:ext>
            </a:extLst>
          </p:cNvPr>
          <p:cNvSpPr>
            <a:spLocks noGrp="1"/>
          </p:cNvSpPr>
          <p:nvPr>
            <p:ph type="title"/>
          </p:nvPr>
        </p:nvSpPr>
        <p:spPr/>
        <p:txBody>
          <a:bodyPr/>
          <a:lstStyle/>
          <a:p>
            <a:r>
              <a:rPr lang="en-US" dirty="0"/>
              <a:t>Click the right arrow</a:t>
            </a:r>
          </a:p>
        </p:txBody>
      </p:sp>
      <p:sp>
        <p:nvSpPr>
          <p:cNvPr id="5" name="Rectangle: Rounded Corners 4">
            <a:extLst>
              <a:ext uri="{FF2B5EF4-FFF2-40B4-BE49-F238E27FC236}">
                <a16:creationId xmlns:a16="http://schemas.microsoft.com/office/drawing/2014/main" id="{CD82E3A4-3A3F-4A98-9F50-9F524AD33CD7}"/>
              </a:ext>
            </a:extLst>
          </p:cNvPr>
          <p:cNvSpPr/>
          <p:nvPr/>
        </p:nvSpPr>
        <p:spPr>
          <a:xfrm>
            <a:off x="7406609" y="3379642"/>
            <a:ext cx="386085" cy="4151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56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grpId="1" nodeType="afterEffect">
                                  <p:stCondLst>
                                    <p:cond delay="125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BE1863B-16B4-7D87-E8F4-4DE64AE8034E}"/>
              </a:ext>
            </a:extLst>
          </p:cNvPr>
          <p:cNvPicPr>
            <a:picLocks noGrp="1" noChangeAspect="1"/>
          </p:cNvPicPr>
          <p:nvPr>
            <p:ph idx="1"/>
          </p:nvPr>
        </p:nvPicPr>
        <p:blipFill>
          <a:blip r:embed="rId2"/>
          <a:stretch>
            <a:fillRect/>
          </a:stretch>
        </p:blipFill>
        <p:spPr>
          <a:xfrm>
            <a:off x="1422598" y="1520825"/>
            <a:ext cx="6306742" cy="4357688"/>
          </a:xfrm>
          <a:prstGeom prst="rect">
            <a:avLst/>
          </a:prstGeom>
        </p:spPr>
      </p:pic>
      <p:sp>
        <p:nvSpPr>
          <p:cNvPr id="7" name="Rectangle: Rounded Corners 6">
            <a:extLst>
              <a:ext uri="{FF2B5EF4-FFF2-40B4-BE49-F238E27FC236}">
                <a16:creationId xmlns:a16="http://schemas.microsoft.com/office/drawing/2014/main" id="{12BEEEDB-1F7F-4724-9F1C-185873426FB9}"/>
              </a:ext>
            </a:extLst>
          </p:cNvPr>
          <p:cNvSpPr/>
          <p:nvPr/>
        </p:nvSpPr>
        <p:spPr>
          <a:xfrm>
            <a:off x="3200415" y="5337175"/>
            <a:ext cx="2285975" cy="301356"/>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C550A19-720C-6EE4-AA58-33318ED7BFF0}"/>
              </a:ext>
            </a:extLst>
          </p:cNvPr>
          <p:cNvSpPr>
            <a:spLocks noGrp="1"/>
          </p:cNvSpPr>
          <p:nvPr>
            <p:ph type="title"/>
          </p:nvPr>
        </p:nvSpPr>
        <p:spPr/>
        <p:txBody>
          <a:bodyPr/>
          <a:lstStyle/>
          <a:p>
            <a:r>
              <a:rPr lang="en-US" dirty="0"/>
              <a:t>Alternatively, click the drop up button</a:t>
            </a:r>
            <a:endParaRPr lang="en-GB" dirty="0"/>
          </a:p>
        </p:txBody>
      </p:sp>
    </p:spTree>
    <p:extLst>
      <p:ext uri="{BB962C8B-B14F-4D97-AF65-F5344CB8AC3E}">
        <p14:creationId xmlns:p14="http://schemas.microsoft.com/office/powerpoint/2010/main" val="390316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C93355C-608F-279D-E442-96469E7AFF69}"/>
              </a:ext>
            </a:extLst>
          </p:cNvPr>
          <p:cNvPicPr>
            <a:picLocks noGrp="1" noChangeAspect="1"/>
          </p:cNvPicPr>
          <p:nvPr>
            <p:ph idx="1"/>
          </p:nvPr>
        </p:nvPicPr>
        <p:blipFill>
          <a:blip r:embed="rId2"/>
          <a:stretch>
            <a:fillRect/>
          </a:stretch>
        </p:blipFill>
        <p:spPr>
          <a:xfrm>
            <a:off x="1351306" y="1661034"/>
            <a:ext cx="6449325" cy="4077269"/>
          </a:xfrm>
          <a:prstGeom prst="rect">
            <a:avLst/>
          </a:prstGeom>
        </p:spPr>
      </p:pic>
      <p:sp>
        <p:nvSpPr>
          <p:cNvPr id="2" name="Title 1">
            <a:extLst>
              <a:ext uri="{FF2B5EF4-FFF2-40B4-BE49-F238E27FC236}">
                <a16:creationId xmlns:a16="http://schemas.microsoft.com/office/drawing/2014/main" id="{8EA0018E-43CD-402A-8C06-4FE185AEDD1B}"/>
              </a:ext>
            </a:extLst>
          </p:cNvPr>
          <p:cNvSpPr>
            <a:spLocks noGrp="1"/>
          </p:cNvSpPr>
          <p:nvPr>
            <p:ph type="title"/>
          </p:nvPr>
        </p:nvSpPr>
        <p:spPr/>
        <p:txBody>
          <a:bodyPr/>
          <a:lstStyle/>
          <a:p>
            <a:r>
              <a:rPr lang="en-US" dirty="0"/>
              <a:t>Assess Your Skills - After</a:t>
            </a:r>
          </a:p>
        </p:txBody>
      </p:sp>
      <p:sp>
        <p:nvSpPr>
          <p:cNvPr id="4" name="Rectangle: Rounded Corners 3">
            <a:extLst>
              <a:ext uri="{FF2B5EF4-FFF2-40B4-BE49-F238E27FC236}">
                <a16:creationId xmlns:a16="http://schemas.microsoft.com/office/drawing/2014/main" id="{A0CCF6BE-B5B5-4701-A50A-D725786B3284}"/>
              </a:ext>
            </a:extLst>
          </p:cNvPr>
          <p:cNvSpPr/>
          <p:nvPr/>
        </p:nvSpPr>
        <p:spPr>
          <a:xfrm>
            <a:off x="2651781" y="3154684"/>
            <a:ext cx="3931877" cy="548633"/>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BEAD36EE-BD4B-6F71-421D-69A8D19DE1A5}"/>
              </a:ext>
            </a:extLst>
          </p:cNvPr>
          <p:cNvSpPr/>
          <p:nvPr/>
        </p:nvSpPr>
        <p:spPr>
          <a:xfrm>
            <a:off x="4572001" y="4145037"/>
            <a:ext cx="914390" cy="548633"/>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569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84BA8B34-D377-A85E-E3C4-CE77C48C24E6}"/>
              </a:ext>
            </a:extLst>
          </p:cNvPr>
          <p:cNvPicPr>
            <a:picLocks noGrp="1" noChangeAspect="1"/>
          </p:cNvPicPr>
          <p:nvPr>
            <p:ph idx="1"/>
          </p:nvPr>
        </p:nvPicPr>
        <p:blipFill>
          <a:blip r:embed="rId2"/>
          <a:stretch>
            <a:fillRect/>
          </a:stretch>
        </p:blipFill>
        <p:spPr>
          <a:xfrm>
            <a:off x="457245" y="1107402"/>
            <a:ext cx="7901875" cy="4973329"/>
          </a:xfrm>
          <a:prstGeom prst="rect">
            <a:avLst/>
          </a:prstGeom>
        </p:spPr>
      </p:pic>
      <p:sp>
        <p:nvSpPr>
          <p:cNvPr id="6" name="AutoShape 2" descr="Image result for windows icons hand">
            <a:extLst>
              <a:ext uri="{FF2B5EF4-FFF2-40B4-BE49-F238E27FC236}">
                <a16:creationId xmlns:a16="http://schemas.microsoft.com/office/drawing/2014/main" id="{EF74F8BC-FB67-4F64-94A2-F1854742FB85}"/>
              </a:ext>
            </a:extLst>
          </p:cNvPr>
          <p:cNvSpPr>
            <a:spLocks noChangeAspect="1" noChangeArrowheads="1"/>
          </p:cNvSpPr>
          <p:nvPr/>
        </p:nvSpPr>
        <p:spPr bwMode="auto">
          <a:xfrm>
            <a:off x="4419600" y="3289300"/>
            <a:ext cx="317500" cy="31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windows icons hand">
            <a:extLst>
              <a:ext uri="{FF2B5EF4-FFF2-40B4-BE49-F238E27FC236}">
                <a16:creationId xmlns:a16="http://schemas.microsoft.com/office/drawing/2014/main" id="{3DCD47E3-F86E-4014-AE10-E93B3D05779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02150" y="5229834"/>
            <a:ext cx="469900" cy="469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BC9FA4B9-002D-D65B-A4B7-BFC25FF1045E}"/>
              </a:ext>
            </a:extLst>
          </p:cNvPr>
          <p:cNvSpPr/>
          <p:nvPr/>
        </p:nvSpPr>
        <p:spPr>
          <a:xfrm>
            <a:off x="3941462" y="4635503"/>
            <a:ext cx="956276" cy="548633"/>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6E7F7487-49A2-21D7-B18A-9D3A3DF205CA}"/>
              </a:ext>
            </a:extLst>
          </p:cNvPr>
          <p:cNvSpPr>
            <a:spLocks noGrp="1"/>
          </p:cNvSpPr>
          <p:nvPr>
            <p:ph type="title"/>
          </p:nvPr>
        </p:nvSpPr>
        <p:spPr/>
        <p:txBody>
          <a:bodyPr/>
          <a:lstStyle/>
          <a:p>
            <a:r>
              <a:rPr lang="en-US" dirty="0"/>
              <a:t>Remember to Submit at the End</a:t>
            </a:r>
            <a:endParaRPr lang="en-GB" dirty="0"/>
          </a:p>
        </p:txBody>
      </p:sp>
    </p:spTree>
    <p:extLst>
      <p:ext uri="{BB962C8B-B14F-4D97-AF65-F5344CB8AC3E}">
        <p14:creationId xmlns:p14="http://schemas.microsoft.com/office/powerpoint/2010/main" val="321620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Image result for windows icons hand">
            <a:extLst>
              <a:ext uri="{FF2B5EF4-FFF2-40B4-BE49-F238E27FC236}">
                <a16:creationId xmlns:a16="http://schemas.microsoft.com/office/drawing/2014/main" id="{EF74F8BC-FB67-4F64-94A2-F1854742FB85}"/>
              </a:ext>
            </a:extLst>
          </p:cNvPr>
          <p:cNvSpPr>
            <a:spLocks noChangeAspect="1" noChangeArrowheads="1"/>
          </p:cNvSpPr>
          <p:nvPr/>
        </p:nvSpPr>
        <p:spPr bwMode="auto">
          <a:xfrm>
            <a:off x="4419600" y="3289300"/>
            <a:ext cx="317500" cy="31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00610646-ED34-40F9-8747-B215850B7164}"/>
              </a:ext>
            </a:extLst>
          </p:cNvPr>
          <p:cNvPicPr>
            <a:picLocks noChangeAspect="1"/>
          </p:cNvPicPr>
          <p:nvPr/>
        </p:nvPicPr>
        <p:blipFill>
          <a:blip r:embed="rId2"/>
          <a:stretch>
            <a:fillRect/>
          </a:stretch>
        </p:blipFill>
        <p:spPr>
          <a:xfrm>
            <a:off x="1366390" y="1385602"/>
            <a:ext cx="6411220" cy="4086795"/>
          </a:xfrm>
          <a:prstGeom prst="rect">
            <a:avLst/>
          </a:prstGeom>
        </p:spPr>
      </p:pic>
    </p:spTree>
    <p:extLst>
      <p:ext uri="{BB962C8B-B14F-4D97-AF65-F5344CB8AC3E}">
        <p14:creationId xmlns:p14="http://schemas.microsoft.com/office/powerpoint/2010/main" val="4211642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BC0E8-7412-46E2-AEF8-DF23084ABC56}"/>
              </a:ext>
            </a:extLst>
          </p:cNvPr>
          <p:cNvSpPr>
            <a:spLocks noGrp="1"/>
          </p:cNvSpPr>
          <p:nvPr>
            <p:ph type="title"/>
          </p:nvPr>
        </p:nvSpPr>
        <p:spPr/>
        <p:txBody>
          <a:bodyPr/>
          <a:lstStyle/>
          <a:p>
            <a:pPr algn="ctr"/>
            <a:r>
              <a:rPr lang="en-US" sz="2400" dirty="0"/>
              <a:t>Completing Projects, Levels and Awards Online</a:t>
            </a:r>
          </a:p>
        </p:txBody>
      </p:sp>
      <p:sp>
        <p:nvSpPr>
          <p:cNvPr id="6" name="Content Placeholder 5">
            <a:extLst>
              <a:ext uri="{FF2B5EF4-FFF2-40B4-BE49-F238E27FC236}">
                <a16:creationId xmlns:a16="http://schemas.microsoft.com/office/drawing/2014/main" id="{FA952CA4-87CE-4A57-9201-D67FDE9FF98F}"/>
              </a:ext>
            </a:extLst>
          </p:cNvPr>
          <p:cNvSpPr>
            <a:spLocks noGrp="1"/>
          </p:cNvSpPr>
          <p:nvPr>
            <p:ph idx="1"/>
          </p:nvPr>
        </p:nvSpPr>
        <p:spPr/>
        <p:txBody>
          <a:bodyPr/>
          <a:lstStyle/>
          <a:p>
            <a:r>
              <a:rPr lang="en-US" u="sng" dirty="0"/>
              <a:t>Member</a:t>
            </a:r>
          </a:p>
          <a:p>
            <a:pPr lvl="1"/>
            <a:r>
              <a:rPr lang="en-US" sz="2400" dirty="0"/>
              <a:t>Complete a project</a:t>
            </a:r>
          </a:p>
          <a:p>
            <a:pPr lvl="2"/>
            <a:r>
              <a:rPr lang="en-US" sz="2000" dirty="0"/>
              <a:t>Re-open project, complete </a:t>
            </a:r>
            <a:r>
              <a:rPr lang="en-US" sz="2000" u="sng" dirty="0"/>
              <a:t>Assess Skills-After</a:t>
            </a:r>
          </a:p>
          <a:p>
            <a:pPr lvl="2"/>
            <a:r>
              <a:rPr lang="en-US" sz="2000" dirty="0"/>
              <a:t>No approval needed</a:t>
            </a:r>
          </a:p>
          <a:p>
            <a:pPr lvl="1"/>
            <a:r>
              <a:rPr lang="en-US" sz="2400" dirty="0"/>
              <a:t>Complete a </a:t>
            </a:r>
            <a:r>
              <a:rPr lang="en-US" sz="2400" u="sng" dirty="0"/>
              <a:t>level</a:t>
            </a:r>
          </a:p>
          <a:p>
            <a:pPr lvl="2"/>
            <a:r>
              <a:rPr lang="en-US" sz="2000" dirty="0"/>
              <a:t>Run the “Level Completion” task in your path</a:t>
            </a:r>
          </a:p>
          <a:p>
            <a:pPr lvl="1"/>
            <a:endParaRPr lang="en-US" sz="2800" dirty="0"/>
          </a:p>
          <a:p>
            <a:pPr lvl="1"/>
            <a:endParaRPr lang="en-US" sz="2800" u="sng" dirty="0"/>
          </a:p>
        </p:txBody>
      </p:sp>
    </p:spTree>
    <p:extLst>
      <p:ext uri="{BB962C8B-B14F-4D97-AF65-F5344CB8AC3E}">
        <p14:creationId xmlns:p14="http://schemas.microsoft.com/office/powerpoint/2010/main" val="406869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DCD1918-B342-F32C-C318-736370667EE5}"/>
              </a:ext>
            </a:extLst>
          </p:cNvPr>
          <p:cNvPicPr>
            <a:picLocks noGrp="1" noChangeAspect="1"/>
          </p:cNvPicPr>
          <p:nvPr>
            <p:ph idx="1"/>
          </p:nvPr>
        </p:nvPicPr>
        <p:blipFill>
          <a:blip r:embed="rId3"/>
          <a:stretch>
            <a:fillRect/>
          </a:stretch>
        </p:blipFill>
        <p:spPr>
          <a:xfrm>
            <a:off x="823001" y="1026322"/>
            <a:ext cx="7352346" cy="5237287"/>
          </a:xfrm>
          <a:prstGeom prst="rect">
            <a:avLst/>
          </a:prstGeom>
        </p:spPr>
      </p:pic>
      <p:sp>
        <p:nvSpPr>
          <p:cNvPr id="7" name="Rectangle: Rounded Corners 6">
            <a:extLst>
              <a:ext uri="{FF2B5EF4-FFF2-40B4-BE49-F238E27FC236}">
                <a16:creationId xmlns:a16="http://schemas.microsoft.com/office/drawing/2014/main" id="{36795A7B-F834-4A1E-86EB-81AE575CE5A9}"/>
              </a:ext>
            </a:extLst>
          </p:cNvPr>
          <p:cNvSpPr/>
          <p:nvPr/>
        </p:nvSpPr>
        <p:spPr>
          <a:xfrm>
            <a:off x="2955399" y="2067631"/>
            <a:ext cx="752475" cy="2657475"/>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FA421D6-24F9-4E0D-B636-036ED98808F4}"/>
              </a:ext>
            </a:extLst>
          </p:cNvPr>
          <p:cNvSpPr/>
          <p:nvPr/>
        </p:nvSpPr>
        <p:spPr>
          <a:xfrm>
            <a:off x="2955399" y="4719415"/>
            <a:ext cx="5441422" cy="715963"/>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12CD4399-E390-F3CF-CA7F-99C9EEF5DFE3}"/>
              </a:ext>
            </a:extLst>
          </p:cNvPr>
          <p:cNvSpPr>
            <a:spLocks noGrp="1"/>
          </p:cNvSpPr>
          <p:nvPr>
            <p:ph type="title"/>
          </p:nvPr>
        </p:nvSpPr>
        <p:spPr/>
        <p:txBody>
          <a:bodyPr/>
          <a:lstStyle/>
          <a:p>
            <a:r>
              <a:rPr lang="en-US" dirty="0"/>
              <a:t>Complete all projects in the level</a:t>
            </a:r>
            <a:endParaRPr lang="en-GB" dirty="0"/>
          </a:p>
        </p:txBody>
      </p:sp>
    </p:spTree>
    <p:extLst>
      <p:ext uri="{BB962C8B-B14F-4D97-AF65-F5344CB8AC3E}">
        <p14:creationId xmlns:p14="http://schemas.microsoft.com/office/powerpoint/2010/main" val="32710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F394F8F7-888E-411F-225B-CC6778CFC0A4}"/>
              </a:ext>
            </a:extLst>
          </p:cNvPr>
          <p:cNvPicPr>
            <a:picLocks noGrp="1" noChangeAspect="1"/>
          </p:cNvPicPr>
          <p:nvPr>
            <p:ph idx="1"/>
          </p:nvPr>
        </p:nvPicPr>
        <p:blipFill>
          <a:blip r:embed="rId3"/>
          <a:stretch>
            <a:fillRect/>
          </a:stretch>
        </p:blipFill>
        <p:spPr>
          <a:xfrm>
            <a:off x="180943" y="1051586"/>
            <a:ext cx="8963025" cy="5121728"/>
          </a:xfrm>
          <a:prstGeom prst="rect">
            <a:avLst/>
          </a:prstGeom>
        </p:spPr>
      </p:pic>
      <p:sp>
        <p:nvSpPr>
          <p:cNvPr id="5" name="Title 4">
            <a:extLst>
              <a:ext uri="{FF2B5EF4-FFF2-40B4-BE49-F238E27FC236}">
                <a16:creationId xmlns:a16="http://schemas.microsoft.com/office/drawing/2014/main" id="{503C7DA2-B86F-216E-82A7-A1BD47BAEC3D}"/>
              </a:ext>
            </a:extLst>
          </p:cNvPr>
          <p:cNvSpPr>
            <a:spLocks noGrp="1"/>
          </p:cNvSpPr>
          <p:nvPr>
            <p:ph type="title"/>
          </p:nvPr>
        </p:nvSpPr>
        <p:spPr/>
        <p:txBody>
          <a:bodyPr/>
          <a:lstStyle/>
          <a:p>
            <a:r>
              <a:rPr lang="en-US" dirty="0"/>
              <a:t>Click Activate – Level Completion</a:t>
            </a:r>
            <a:endParaRPr lang="en-GB" dirty="0"/>
          </a:p>
        </p:txBody>
      </p:sp>
      <p:sp>
        <p:nvSpPr>
          <p:cNvPr id="7" name="Rectangle: Rounded Corners 6">
            <a:extLst>
              <a:ext uri="{FF2B5EF4-FFF2-40B4-BE49-F238E27FC236}">
                <a16:creationId xmlns:a16="http://schemas.microsoft.com/office/drawing/2014/main" id="{36795A7B-F834-4A1E-86EB-81AE575CE5A9}"/>
              </a:ext>
            </a:extLst>
          </p:cNvPr>
          <p:cNvSpPr/>
          <p:nvPr/>
        </p:nvSpPr>
        <p:spPr>
          <a:xfrm>
            <a:off x="2495549" y="2533649"/>
            <a:ext cx="752475" cy="2657475"/>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FA421D6-24F9-4E0D-B636-036ED98808F4}"/>
              </a:ext>
            </a:extLst>
          </p:cNvPr>
          <p:cNvSpPr/>
          <p:nvPr/>
        </p:nvSpPr>
        <p:spPr>
          <a:xfrm>
            <a:off x="2486025" y="5334000"/>
            <a:ext cx="6477000" cy="715963"/>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0683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C2ED68-9DD3-AE01-09D9-1BAD5A144C98}"/>
              </a:ext>
            </a:extLst>
          </p:cNvPr>
          <p:cNvSpPr>
            <a:spLocks noGrp="1"/>
          </p:cNvSpPr>
          <p:nvPr>
            <p:ph type="title"/>
          </p:nvPr>
        </p:nvSpPr>
        <p:spPr/>
        <p:txBody>
          <a:bodyPr/>
          <a:lstStyle/>
          <a:p>
            <a:r>
              <a:rPr lang="en-US" dirty="0"/>
              <a:t>Mark Complete</a:t>
            </a:r>
            <a:endParaRPr lang="en-GB" dirty="0"/>
          </a:p>
        </p:txBody>
      </p:sp>
      <p:sp>
        <p:nvSpPr>
          <p:cNvPr id="8" name="Content Placeholder 7">
            <a:extLst>
              <a:ext uri="{FF2B5EF4-FFF2-40B4-BE49-F238E27FC236}">
                <a16:creationId xmlns:a16="http://schemas.microsoft.com/office/drawing/2014/main" id="{19ADB255-A692-8DA5-4780-7F9CEDB044E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8A02330-330D-4CC5-99B5-EE576E7B373B}"/>
              </a:ext>
            </a:extLst>
          </p:cNvPr>
          <p:cNvPicPr>
            <a:picLocks noChangeAspect="1"/>
          </p:cNvPicPr>
          <p:nvPr/>
        </p:nvPicPr>
        <p:blipFill>
          <a:blip r:embed="rId2"/>
          <a:stretch>
            <a:fillRect/>
          </a:stretch>
        </p:blipFill>
        <p:spPr>
          <a:xfrm>
            <a:off x="0" y="1234464"/>
            <a:ext cx="9144000" cy="5540134"/>
          </a:xfrm>
          <a:prstGeom prst="rect">
            <a:avLst/>
          </a:prstGeom>
        </p:spPr>
      </p:pic>
      <p:sp>
        <p:nvSpPr>
          <p:cNvPr id="6" name="Rectangle: Rounded Corners 5">
            <a:extLst>
              <a:ext uri="{FF2B5EF4-FFF2-40B4-BE49-F238E27FC236}">
                <a16:creationId xmlns:a16="http://schemas.microsoft.com/office/drawing/2014/main" id="{1C83D3FD-40FC-45E6-A658-0482730A73B5}"/>
              </a:ext>
            </a:extLst>
          </p:cNvPr>
          <p:cNvSpPr/>
          <p:nvPr/>
        </p:nvSpPr>
        <p:spPr>
          <a:xfrm>
            <a:off x="7048499" y="5195156"/>
            <a:ext cx="1914525" cy="715963"/>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01245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BC0E8-7412-46E2-AEF8-DF23084ABC56}"/>
              </a:ext>
            </a:extLst>
          </p:cNvPr>
          <p:cNvSpPr>
            <a:spLocks noGrp="1"/>
          </p:cNvSpPr>
          <p:nvPr>
            <p:ph type="title"/>
          </p:nvPr>
        </p:nvSpPr>
        <p:spPr/>
        <p:txBody>
          <a:bodyPr>
            <a:noAutofit/>
          </a:bodyPr>
          <a:lstStyle/>
          <a:p>
            <a:r>
              <a:rPr lang="en-US" dirty="0"/>
              <a:t>Completing Projects, Levels</a:t>
            </a:r>
          </a:p>
        </p:txBody>
      </p:sp>
      <p:sp>
        <p:nvSpPr>
          <p:cNvPr id="6" name="Content Placeholder 5">
            <a:extLst>
              <a:ext uri="{FF2B5EF4-FFF2-40B4-BE49-F238E27FC236}">
                <a16:creationId xmlns:a16="http://schemas.microsoft.com/office/drawing/2014/main" id="{FA952CA4-87CE-4A57-9201-D67FDE9FF98F}"/>
              </a:ext>
            </a:extLst>
          </p:cNvPr>
          <p:cNvSpPr>
            <a:spLocks noGrp="1"/>
          </p:cNvSpPr>
          <p:nvPr>
            <p:ph idx="1"/>
          </p:nvPr>
        </p:nvSpPr>
        <p:spPr/>
        <p:txBody>
          <a:bodyPr>
            <a:normAutofit/>
          </a:bodyPr>
          <a:lstStyle/>
          <a:p>
            <a:r>
              <a:rPr lang="en-US" u="sng" dirty="0"/>
              <a:t>Member</a:t>
            </a:r>
          </a:p>
          <a:p>
            <a:pPr lvl="1"/>
            <a:r>
              <a:rPr lang="en-US" sz="2400" dirty="0"/>
              <a:t>Complete a project</a:t>
            </a:r>
          </a:p>
          <a:p>
            <a:pPr lvl="2"/>
            <a:r>
              <a:rPr lang="en-US" sz="2000" dirty="0"/>
              <a:t>Re-open project, complete </a:t>
            </a:r>
            <a:r>
              <a:rPr lang="en-US" sz="2000" u="sng" dirty="0"/>
              <a:t>Assess Skills-After</a:t>
            </a:r>
          </a:p>
          <a:p>
            <a:pPr lvl="1"/>
            <a:r>
              <a:rPr lang="en-US" sz="2400" dirty="0"/>
              <a:t>Complete a </a:t>
            </a:r>
            <a:r>
              <a:rPr lang="en-US" sz="2400" u="sng" dirty="0"/>
              <a:t>level</a:t>
            </a:r>
          </a:p>
          <a:p>
            <a:pPr lvl="2"/>
            <a:r>
              <a:rPr lang="en-US" sz="2000" dirty="0"/>
              <a:t>Run the “Level Completion” task</a:t>
            </a:r>
          </a:p>
          <a:p>
            <a:pPr lvl="2"/>
            <a:r>
              <a:rPr lang="en-US" sz="2000" dirty="0"/>
              <a:t>Notify your VPE and base camp managers </a:t>
            </a:r>
            <a:br>
              <a:rPr lang="en-US" sz="2000" dirty="0"/>
            </a:br>
            <a:r>
              <a:rPr lang="en-US" sz="2000" dirty="0"/>
              <a:t>– Level completion </a:t>
            </a:r>
            <a:r>
              <a:rPr lang="en-US" sz="2000" u="sng" dirty="0"/>
              <a:t>must be approved </a:t>
            </a:r>
            <a:r>
              <a:rPr lang="en-US" sz="2000" dirty="0"/>
              <a:t>to </a:t>
            </a:r>
            <a:br>
              <a:rPr lang="en-US" sz="2000" dirty="0"/>
            </a:br>
            <a:r>
              <a:rPr lang="en-US" sz="2000" dirty="0"/>
              <a:t>   see details of projects in next level</a:t>
            </a:r>
          </a:p>
        </p:txBody>
      </p:sp>
    </p:spTree>
    <p:extLst>
      <p:ext uri="{BB962C8B-B14F-4D97-AF65-F5344CB8AC3E}">
        <p14:creationId xmlns:p14="http://schemas.microsoft.com/office/powerpoint/2010/main" val="25968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6">
                                            <p:txEl>
                                              <p:pRg st="5" end="5"/>
                                            </p:txEl>
                                          </p:spTgt>
                                        </p:tgtEl>
                                      </p:cBhvr>
                                    </p:animEffect>
                                    <p:animScale>
                                      <p:cBhvr>
                                        <p:cTn id="12" dur="250" autoRev="1" fill="hold"/>
                                        <p:tgtEl>
                                          <p:spTgt spid="6">
                                            <p:txEl>
                                              <p:pRg st="5" end="5"/>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BC0E8-7412-46E2-AEF8-DF23084ABC56}"/>
              </a:ext>
            </a:extLst>
          </p:cNvPr>
          <p:cNvSpPr>
            <a:spLocks noGrp="1"/>
          </p:cNvSpPr>
          <p:nvPr>
            <p:ph type="title"/>
          </p:nvPr>
        </p:nvSpPr>
        <p:spPr/>
        <p:txBody>
          <a:bodyPr/>
          <a:lstStyle/>
          <a:p>
            <a:r>
              <a:rPr lang="en-US" dirty="0"/>
              <a:t>Approval of Level Completion</a:t>
            </a:r>
          </a:p>
        </p:txBody>
      </p:sp>
      <p:sp>
        <p:nvSpPr>
          <p:cNvPr id="6" name="Content Placeholder 5">
            <a:extLst>
              <a:ext uri="{FF2B5EF4-FFF2-40B4-BE49-F238E27FC236}">
                <a16:creationId xmlns:a16="http://schemas.microsoft.com/office/drawing/2014/main" id="{FA952CA4-87CE-4A57-9201-D67FDE9FF98F}"/>
              </a:ext>
            </a:extLst>
          </p:cNvPr>
          <p:cNvSpPr>
            <a:spLocks noGrp="1"/>
          </p:cNvSpPr>
          <p:nvPr>
            <p:ph idx="1"/>
          </p:nvPr>
        </p:nvSpPr>
        <p:spPr/>
        <p:txBody>
          <a:bodyPr>
            <a:normAutofit/>
          </a:bodyPr>
          <a:lstStyle/>
          <a:p>
            <a:r>
              <a:rPr lang="en-US" u="sng" dirty="0"/>
              <a:t>Base Camp Manager </a:t>
            </a:r>
            <a:r>
              <a:rPr lang="en-US" dirty="0"/>
              <a:t>(VPE, Pres or Secy)</a:t>
            </a:r>
          </a:p>
          <a:p>
            <a:pPr lvl="1"/>
            <a:r>
              <a:rPr lang="en-US" dirty="0"/>
              <a:t>Mark the member’s level as Approved</a:t>
            </a:r>
          </a:p>
          <a:p>
            <a:pPr marL="342900" lvl="1" indent="0">
              <a:buNone/>
            </a:pPr>
            <a:endParaRPr lang="en-US" dirty="0"/>
          </a:p>
          <a:p>
            <a:r>
              <a:rPr lang="en-US" dirty="0"/>
              <a:t>Note: Members can now proceed with any project from any level but Basecamp Manager can approve completion only sequentially from Level 1 to Level 2 and then 3 and so on.</a:t>
            </a:r>
            <a:endParaRPr lang="en-US" sz="3200" u="sng" dirty="0"/>
          </a:p>
        </p:txBody>
      </p:sp>
    </p:spTree>
    <p:extLst>
      <p:ext uri="{BB962C8B-B14F-4D97-AF65-F5344CB8AC3E}">
        <p14:creationId xmlns:p14="http://schemas.microsoft.com/office/powerpoint/2010/main" val="3326480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B52770-2F62-464D-BAB1-3DB86DA33D15}"/>
              </a:ext>
            </a:extLst>
          </p:cNvPr>
          <p:cNvPicPr>
            <a:picLocks noChangeAspect="1"/>
          </p:cNvPicPr>
          <p:nvPr/>
        </p:nvPicPr>
        <p:blipFill>
          <a:blip r:embed="rId3"/>
          <a:stretch>
            <a:fillRect/>
          </a:stretch>
        </p:blipFill>
        <p:spPr>
          <a:xfrm>
            <a:off x="123678" y="0"/>
            <a:ext cx="8896644" cy="6858000"/>
          </a:xfrm>
          <a:prstGeom prst="rect">
            <a:avLst/>
          </a:prstGeom>
        </p:spPr>
      </p:pic>
      <p:sp>
        <p:nvSpPr>
          <p:cNvPr id="7" name="Rectangle: Rounded Corners 6">
            <a:extLst>
              <a:ext uri="{FF2B5EF4-FFF2-40B4-BE49-F238E27FC236}">
                <a16:creationId xmlns:a16="http://schemas.microsoft.com/office/drawing/2014/main" id="{36795A7B-F834-4A1E-86EB-81AE575CE5A9}"/>
              </a:ext>
            </a:extLst>
          </p:cNvPr>
          <p:cNvSpPr/>
          <p:nvPr/>
        </p:nvSpPr>
        <p:spPr>
          <a:xfrm>
            <a:off x="2651782" y="1924793"/>
            <a:ext cx="1338978" cy="3790182"/>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FA421D6-24F9-4E0D-B636-036ED98808F4}"/>
              </a:ext>
            </a:extLst>
          </p:cNvPr>
          <p:cNvSpPr/>
          <p:nvPr/>
        </p:nvSpPr>
        <p:spPr>
          <a:xfrm>
            <a:off x="2486025" y="5870849"/>
            <a:ext cx="6477000" cy="715963"/>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3186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4473-87A7-4D32-858D-5ED7223FFD52}"/>
              </a:ext>
            </a:extLst>
          </p:cNvPr>
          <p:cNvSpPr>
            <a:spLocks noGrp="1"/>
          </p:cNvSpPr>
          <p:nvPr>
            <p:ph type="ctrTitle"/>
          </p:nvPr>
        </p:nvSpPr>
        <p:spPr/>
        <p:txBody>
          <a:bodyPr/>
          <a:lstStyle/>
          <a:p>
            <a:r>
              <a:rPr lang="en-US" dirty="0"/>
              <a:t>Thank you!</a:t>
            </a:r>
            <a:endParaRPr lang="en-GB" dirty="0"/>
          </a:p>
        </p:txBody>
      </p:sp>
      <p:sp>
        <p:nvSpPr>
          <p:cNvPr id="3" name="Subtitle 2">
            <a:extLst>
              <a:ext uri="{FF2B5EF4-FFF2-40B4-BE49-F238E27FC236}">
                <a16:creationId xmlns:a16="http://schemas.microsoft.com/office/drawing/2014/main" id="{0D5825E2-A4DE-48AA-ACCB-922B713AC7E2}"/>
              </a:ext>
            </a:extLst>
          </p:cNvPr>
          <p:cNvSpPr>
            <a:spLocks noGrp="1"/>
          </p:cNvSpPr>
          <p:nvPr>
            <p:ph type="subTitle" idx="1"/>
          </p:nvPr>
        </p:nvSpPr>
        <p:spPr>
          <a:xfrm>
            <a:off x="1143000" y="3358502"/>
            <a:ext cx="6858000" cy="1533521"/>
          </a:xfrm>
        </p:spPr>
        <p:txBody>
          <a:bodyPr>
            <a:normAutofit/>
          </a:bodyPr>
          <a:lstStyle/>
          <a:p>
            <a:r>
              <a:rPr lang="en-US" dirty="0"/>
              <a:t>For further information, contact:</a:t>
            </a:r>
          </a:p>
          <a:p>
            <a:r>
              <a:rPr lang="en-US"/>
              <a:t>D41pqd.23.24@gmail.com</a:t>
            </a:r>
            <a:endParaRPr lang="en-US" dirty="0"/>
          </a:p>
        </p:txBody>
      </p:sp>
    </p:spTree>
    <p:extLst>
      <p:ext uri="{BB962C8B-B14F-4D97-AF65-F5344CB8AC3E}">
        <p14:creationId xmlns:p14="http://schemas.microsoft.com/office/powerpoint/2010/main" val="682456223"/>
      </p:ext>
    </p:extLst>
  </p:cSld>
  <p:clrMapOvr>
    <a:masterClrMapping/>
  </p:clrMapOvr>
</p:sld>
</file>

<file path=ppt/theme/theme1.xml><?xml version="1.0" encoding="utf-8"?>
<a:theme xmlns:a="http://schemas.openxmlformats.org/drawingml/2006/main" name="Toastmasters Theme Light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D53CD8AB-F7B5-DB45-AD21-B05910326A01}"/>
    </a:ext>
  </a:extLst>
</a:theme>
</file>

<file path=ppt/theme/theme2.xml><?xml version="1.0" encoding="utf-8"?>
<a:theme xmlns:a="http://schemas.openxmlformats.org/drawingml/2006/main" name="Toastmasters Theme Dark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7FF9D58E-7FB7-794F-8D55-7F3B9E9028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414B-PowerpointTemplate4X3 (1)</Template>
  <TotalTime>6152</TotalTime>
  <Words>451</Words>
  <Application>Microsoft Office PowerPoint</Application>
  <PresentationFormat>On-screen Show (4:3)</PresentationFormat>
  <Paragraphs>62</Paragraphs>
  <Slides>38</Slides>
  <Notes>8</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Myriad Pro</vt:lpstr>
      <vt:lpstr>Myriad Pro Semibold</vt:lpstr>
      <vt:lpstr>Source Sans Pro</vt:lpstr>
      <vt:lpstr>Webdings</vt:lpstr>
      <vt:lpstr>Toastmasters Theme Light Mode</vt:lpstr>
      <vt:lpstr>Toastmasters Theme Dark Mode</vt:lpstr>
      <vt:lpstr>Pathways</vt:lpstr>
      <vt:lpstr>Enter Pathways</vt:lpstr>
      <vt:lpstr>Go to Education Program</vt:lpstr>
      <vt:lpstr>Go to Basecamp</vt:lpstr>
      <vt:lpstr>Go to Basecamp - Alternate</vt:lpstr>
      <vt:lpstr>Open Curriculum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the assess your skills - before</vt:lpstr>
      <vt:lpstr>PowerPoint Presentation</vt:lpstr>
      <vt:lpstr>PowerPoint Presentation</vt:lpstr>
      <vt:lpstr>PowerPoint Presentation</vt:lpstr>
      <vt:lpstr>PowerPoint Presentation</vt:lpstr>
      <vt:lpstr>You can download your resources</vt:lpstr>
      <vt:lpstr>Completing  Projects,  Levels and  Awards  Online</vt:lpstr>
      <vt:lpstr>Completing Projects, Levels and Awards Online Who Does What?</vt:lpstr>
      <vt:lpstr>Click the right arrow</vt:lpstr>
      <vt:lpstr>Alternatively, click the drop up button</vt:lpstr>
      <vt:lpstr>Assess Your Skills - After</vt:lpstr>
      <vt:lpstr>Remember to Submit at the End</vt:lpstr>
      <vt:lpstr>PowerPoint Presentation</vt:lpstr>
      <vt:lpstr>Completing Projects, Levels and Awards Online</vt:lpstr>
      <vt:lpstr>Complete all projects in the level</vt:lpstr>
      <vt:lpstr>Click Activate – Level Completion</vt:lpstr>
      <vt:lpstr>Mark Complete</vt:lpstr>
      <vt:lpstr>Completing Projects, Levels</vt:lpstr>
      <vt:lpstr>Approval of Level Completion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Markl;Moon Pradhan</dc:creator>
  <cp:lastModifiedBy>Moon Pradhan</cp:lastModifiedBy>
  <cp:revision>113</cp:revision>
  <cp:lastPrinted>2017-11-02T01:29:43Z</cp:lastPrinted>
  <dcterms:created xsi:type="dcterms:W3CDTF">2017-09-04T22:12:46Z</dcterms:created>
  <dcterms:modified xsi:type="dcterms:W3CDTF">2023-10-12T09:27:03Z</dcterms:modified>
</cp:coreProperties>
</file>