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701" r:id="rId2"/>
  </p:sldMasterIdLst>
  <p:notesMasterIdLst>
    <p:notesMasterId r:id="rId12"/>
  </p:notesMasterIdLst>
  <p:handoutMasterIdLst>
    <p:handoutMasterId r:id="rId13"/>
  </p:handoutMasterIdLst>
  <p:sldIdLst>
    <p:sldId id="281" r:id="rId3"/>
    <p:sldId id="344" r:id="rId4"/>
    <p:sldId id="349" r:id="rId5"/>
    <p:sldId id="350" r:id="rId6"/>
    <p:sldId id="347" r:id="rId7"/>
    <p:sldId id="345" r:id="rId8"/>
    <p:sldId id="339" r:id="rId9"/>
    <p:sldId id="351" r:id="rId10"/>
    <p:sldId id="348"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76" userDrawn="1">
          <p15:clr>
            <a:srgbClr val="A4A3A4"/>
          </p15:clr>
        </p15:guide>
        <p15:guide id="2" pos="2880" userDrawn="1">
          <p15:clr>
            <a:srgbClr val="A4A3A4"/>
          </p15:clr>
        </p15:guide>
        <p15:guide id="3" orient="horz" pos="3715" userDrawn="1">
          <p15:clr>
            <a:srgbClr val="A4A3A4"/>
          </p15:clr>
        </p15:guide>
        <p15:guide id="4" pos="512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062"/>
    <a:srgbClr val="FCEE9F"/>
    <a:srgbClr val="772432"/>
    <a:srgbClr val="063052"/>
    <a:srgbClr val="A91B25"/>
    <a:srgbClr val="004D86"/>
    <a:srgbClr val="622833"/>
    <a:srgbClr val="3A3A3A"/>
    <a:srgbClr val="CD202C"/>
    <a:srgbClr val="F2DF7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3" autoAdjust="0"/>
    <p:restoredTop sz="65875" autoAdjust="0"/>
  </p:normalViewPr>
  <p:slideViewPr>
    <p:cSldViewPr snapToObjects="1" showGuides="1">
      <p:cViewPr varScale="1">
        <p:scale>
          <a:sx n="78" d="100"/>
          <a:sy n="78" d="100"/>
        </p:scale>
        <p:origin x="2472" y="84"/>
      </p:cViewPr>
      <p:guideLst>
        <p:guide orient="horz" pos="4176"/>
        <p:guide pos="2880"/>
        <p:guide orient="horz" pos="3715"/>
        <p:guide pos="512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91439" cy="91439"/>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9B068-6844-46D9-BEB0-CF0BA5B0796D}"/>
              </a:ext>
            </a:extLst>
          </p:cNvPr>
          <p:cNvSpPr>
            <a:spLocks noGrp="1"/>
          </p:cNvSpPr>
          <p:nvPr>
            <p:ph type="hdr" sz="quarter"/>
          </p:nvPr>
        </p:nvSpPr>
        <p:spPr>
          <a:xfrm>
            <a:off x="0" y="0"/>
            <a:ext cx="3038145" cy="465743"/>
          </a:xfrm>
          <a:prstGeom prst="rect">
            <a:avLst/>
          </a:prstGeom>
        </p:spPr>
        <p:txBody>
          <a:bodyPr vert="horz" lIns="88139" tIns="44070" rIns="88139" bIns="44070" rtlCol="0"/>
          <a:lstStyle>
            <a:lvl1pPr algn="l">
              <a:defRPr sz="1200"/>
            </a:lvl1pPr>
          </a:lstStyle>
          <a:p>
            <a:endParaRPr lang="en-US"/>
          </a:p>
        </p:txBody>
      </p:sp>
      <p:sp>
        <p:nvSpPr>
          <p:cNvPr id="3" name="Date Placeholder 2">
            <a:extLst>
              <a:ext uri="{FF2B5EF4-FFF2-40B4-BE49-F238E27FC236}">
                <a16:creationId xmlns:a16="http://schemas.microsoft.com/office/drawing/2014/main" id="{6C8839D5-2602-465B-8D8D-5CC0EFA395D9}"/>
              </a:ext>
            </a:extLst>
          </p:cNvPr>
          <p:cNvSpPr>
            <a:spLocks noGrp="1"/>
          </p:cNvSpPr>
          <p:nvPr>
            <p:ph type="dt" sz="quarter" idx="1"/>
          </p:nvPr>
        </p:nvSpPr>
        <p:spPr>
          <a:xfrm>
            <a:off x="3970734" y="0"/>
            <a:ext cx="3038145" cy="465743"/>
          </a:xfrm>
          <a:prstGeom prst="rect">
            <a:avLst/>
          </a:prstGeom>
        </p:spPr>
        <p:txBody>
          <a:bodyPr vert="horz" lIns="88139" tIns="44070" rIns="88139" bIns="44070" rtlCol="0"/>
          <a:lstStyle>
            <a:lvl1pPr algn="r">
              <a:defRPr sz="1200"/>
            </a:lvl1pPr>
          </a:lstStyle>
          <a:p>
            <a:fld id="{2B7D47FF-9070-4F05-874F-203C8577E263}" type="datetimeFigureOut">
              <a:rPr lang="en-US" smtClean="0"/>
              <a:t>10/12/2023</a:t>
            </a:fld>
            <a:endParaRPr lang="en-US"/>
          </a:p>
        </p:txBody>
      </p:sp>
      <p:sp>
        <p:nvSpPr>
          <p:cNvPr id="4" name="Footer Placeholder 3">
            <a:extLst>
              <a:ext uri="{FF2B5EF4-FFF2-40B4-BE49-F238E27FC236}">
                <a16:creationId xmlns:a16="http://schemas.microsoft.com/office/drawing/2014/main" id="{1E4592B5-678B-45B0-8927-74259CE0A940}"/>
              </a:ext>
            </a:extLst>
          </p:cNvPr>
          <p:cNvSpPr>
            <a:spLocks noGrp="1"/>
          </p:cNvSpPr>
          <p:nvPr>
            <p:ph type="ftr" sz="quarter" idx="2"/>
          </p:nvPr>
        </p:nvSpPr>
        <p:spPr>
          <a:xfrm>
            <a:off x="0" y="8830658"/>
            <a:ext cx="3038145" cy="465742"/>
          </a:xfrm>
          <a:prstGeom prst="rect">
            <a:avLst/>
          </a:prstGeom>
        </p:spPr>
        <p:txBody>
          <a:bodyPr vert="horz" lIns="88139" tIns="44070" rIns="88139" bIns="4407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BF1F91-49B8-4B00-A2F8-5696F1437965}"/>
              </a:ext>
            </a:extLst>
          </p:cNvPr>
          <p:cNvSpPr>
            <a:spLocks noGrp="1"/>
          </p:cNvSpPr>
          <p:nvPr>
            <p:ph type="sldNum" sz="quarter" idx="3"/>
          </p:nvPr>
        </p:nvSpPr>
        <p:spPr>
          <a:xfrm>
            <a:off x="3970734" y="8830658"/>
            <a:ext cx="3038145" cy="465742"/>
          </a:xfrm>
          <a:prstGeom prst="rect">
            <a:avLst/>
          </a:prstGeom>
        </p:spPr>
        <p:txBody>
          <a:bodyPr vert="horz" lIns="88139" tIns="44070" rIns="88139" bIns="44070" rtlCol="0" anchor="b"/>
          <a:lstStyle>
            <a:lvl1pPr algn="r">
              <a:defRPr sz="1200"/>
            </a:lvl1pPr>
          </a:lstStyle>
          <a:p>
            <a:fld id="{458E47FA-D72A-4ED3-8042-76B75C26648A}" type="slidenum">
              <a:rPr lang="en-US" smtClean="0"/>
              <a:t>‹#›</a:t>
            </a:fld>
            <a:endParaRPr lang="en-US"/>
          </a:p>
        </p:txBody>
      </p:sp>
    </p:spTree>
    <p:extLst>
      <p:ext uri="{BB962C8B-B14F-4D97-AF65-F5344CB8AC3E}">
        <p14:creationId xmlns:p14="http://schemas.microsoft.com/office/powerpoint/2010/main" val="2862256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B93C861E-751F-4FC9-8752-B6DC61F6657A}" type="datetimeFigureOut">
              <a:rPr lang="en-US" smtClean="0"/>
              <a:t>10/12/2023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B488A59B-9D13-47B4-B34E-7EC5AB9B9229}" type="slidenum">
              <a:rPr lang="en-US" smtClean="0"/>
              <a:t>‹#›</a:t>
            </a:fld>
            <a:endParaRPr lang="en-US"/>
          </a:p>
        </p:txBody>
      </p:sp>
    </p:spTree>
    <p:extLst>
      <p:ext uri="{BB962C8B-B14F-4D97-AF65-F5344CB8AC3E}">
        <p14:creationId xmlns:p14="http://schemas.microsoft.com/office/powerpoint/2010/main" val="2024133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toastmasters.org/education/speechcraft"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mailto:educationprogram@toastmasters.org" TargetMode="External"/><Relationship Id="rId4" Type="http://schemas.openxmlformats.org/officeDocument/2006/relationships/hyperlink" Target="https://www.toastmasters.org/education/youth-leadership-program"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Source Sans Pro" panose="020B0503030403020204" pitchFamily="34" charset="0"/>
              </a:rPr>
              <a:t>Welcome to the Toastmasters Pathways learning experience, an exciting, flexible and interactive way to develop your skills and help others in your club develop theirs. Pathways helps you learn communication and leadership skills that you need to succeed. </a:t>
            </a:r>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1</a:t>
            </a:fld>
            <a:endParaRPr lang="en-US"/>
          </a:p>
        </p:txBody>
      </p:sp>
    </p:spTree>
    <p:extLst>
      <p:ext uri="{BB962C8B-B14F-4D97-AF65-F5344CB8AC3E}">
        <p14:creationId xmlns:p14="http://schemas.microsoft.com/office/powerpoint/2010/main" val="1373226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0"/>
              </a:spcBef>
              <a:buFont typeface="Arial" panose="020B0604020202020204" pitchFamily="34" charset="0"/>
              <a:buNone/>
            </a:pPr>
            <a:r>
              <a:rPr lang="en-US" b="0" i="0" dirty="0">
                <a:effectLst/>
                <a:latin typeface="Source Sans Pro" panose="020B0503030403020204" pitchFamily="34" charset="0"/>
              </a:rPr>
              <a:t>Pathways gives you</a:t>
            </a:r>
          </a:p>
          <a:p>
            <a:pPr algn="l">
              <a:spcBef>
                <a:spcPts val="0"/>
              </a:spcBef>
              <a:buFont typeface="Arial" panose="020B0604020202020204" pitchFamily="34" charset="0"/>
              <a:buChar char="•"/>
            </a:pPr>
            <a:r>
              <a:rPr lang="en-US" b="0" i="0" dirty="0">
                <a:effectLst/>
                <a:latin typeface="Source Sans Pro" panose="020B0503030403020204" pitchFamily="34" charset="0"/>
              </a:rPr>
              <a:t>The opportunity to build  up to 300 unique competencies</a:t>
            </a:r>
          </a:p>
          <a:p>
            <a:pPr algn="l">
              <a:spcBef>
                <a:spcPts val="0"/>
              </a:spcBef>
              <a:buFont typeface="Arial" panose="020B0604020202020204" pitchFamily="34" charset="0"/>
              <a:buChar char="•"/>
            </a:pPr>
            <a:r>
              <a:rPr lang="en-US" b="0" i="0" dirty="0">
                <a:effectLst/>
                <a:latin typeface="Source Sans Pro" panose="020B0503030403020204" pitchFamily="34" charset="0"/>
              </a:rPr>
              <a:t>11 specialized learning paths to choose from</a:t>
            </a:r>
          </a:p>
          <a:p>
            <a:pPr algn="l">
              <a:spcBef>
                <a:spcPts val="0"/>
              </a:spcBef>
              <a:buFont typeface="Arial" panose="020B0604020202020204" pitchFamily="34" charset="0"/>
              <a:buChar char="•"/>
            </a:pPr>
            <a:r>
              <a:rPr lang="en-US" b="0" i="0" dirty="0">
                <a:effectLst/>
                <a:latin typeface="Source Sans Pro" panose="020B0503030403020204" pitchFamily="34" charset="0"/>
              </a:rPr>
              <a:t>Online content, so that you can learn anytime, anywhere</a:t>
            </a:r>
          </a:p>
          <a:p>
            <a:pPr algn="l">
              <a:spcBef>
                <a:spcPts val="0"/>
              </a:spcBef>
              <a:buFont typeface="Arial" panose="020B0604020202020204" pitchFamily="34" charset="0"/>
              <a:buChar char="•"/>
            </a:pPr>
            <a:r>
              <a:rPr lang="en-US" b="0" i="0" dirty="0">
                <a:effectLst/>
                <a:latin typeface="Source Sans Pro" panose="020B0503030403020204" pitchFamily="34" charset="0"/>
              </a:rPr>
              <a:t>Real-world, transferable skills</a:t>
            </a:r>
          </a:p>
          <a:p>
            <a:pPr algn="l">
              <a:spcBef>
                <a:spcPts val="0"/>
              </a:spcBef>
              <a:buFont typeface="Arial" panose="020B0604020202020204" pitchFamily="34" charset="0"/>
              <a:buChar char="•"/>
            </a:pPr>
            <a:r>
              <a:rPr lang="en-US" b="0" i="0" dirty="0">
                <a:effectLst/>
                <a:latin typeface="Source Sans Pro" panose="020B0503030403020204" pitchFamily="34" charset="0"/>
              </a:rPr>
              <a:t>Content available in Arabic, English, French, German, Japanese, Portuguese, Simplified Chinese, Spanish, and Traditional Chinese, with select paths available in Korean and Tamil</a:t>
            </a:r>
            <a:endParaRPr lang="en-GB" dirty="0"/>
          </a:p>
          <a:p>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2</a:t>
            </a:fld>
            <a:endParaRPr lang="en-US"/>
          </a:p>
        </p:txBody>
      </p:sp>
    </p:spTree>
    <p:extLst>
      <p:ext uri="{BB962C8B-B14F-4D97-AF65-F5344CB8AC3E}">
        <p14:creationId xmlns:p14="http://schemas.microsoft.com/office/powerpoint/2010/main" val="787742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222222"/>
                </a:solidFill>
                <a:effectLst/>
                <a:latin typeface="Lora" pitchFamily="2" charset="0"/>
              </a:rPr>
              <a:t>Levels:</a:t>
            </a:r>
            <a:r>
              <a:rPr lang="en-US" b="0" i="0" dirty="0">
                <a:solidFill>
                  <a:srgbClr val="222222"/>
                </a:solidFill>
                <a:effectLst/>
                <a:latin typeface="Lora" pitchFamily="2" charset="0"/>
              </a:rPr>
              <a:t> Each path has five levels in which you complete projects and build on what you learned in the previous level.</a:t>
            </a:r>
          </a:p>
          <a:p>
            <a:pPr algn="l">
              <a:buFont typeface="Arial" panose="020B0604020202020204" pitchFamily="34" charset="0"/>
              <a:buChar char="•"/>
            </a:pPr>
            <a:r>
              <a:rPr lang="en-US" b="0" i="0" dirty="0">
                <a:solidFill>
                  <a:srgbClr val="222222"/>
                </a:solidFill>
                <a:effectLst/>
                <a:latin typeface="Lora" pitchFamily="2" charset="0"/>
              </a:rPr>
              <a:t>Level 1: Mastering Fundamentals</a:t>
            </a:r>
          </a:p>
          <a:p>
            <a:pPr algn="l">
              <a:buFont typeface="Arial" panose="020B0604020202020204" pitchFamily="34" charset="0"/>
              <a:buChar char="•"/>
            </a:pPr>
            <a:r>
              <a:rPr lang="en-US" b="0" i="0" dirty="0">
                <a:solidFill>
                  <a:srgbClr val="222222"/>
                </a:solidFill>
                <a:effectLst/>
                <a:latin typeface="Lora" pitchFamily="2" charset="0"/>
              </a:rPr>
              <a:t>Level 2: Learning Your Style</a:t>
            </a:r>
          </a:p>
          <a:p>
            <a:pPr algn="l">
              <a:buFont typeface="Arial" panose="020B0604020202020204" pitchFamily="34" charset="0"/>
              <a:buChar char="•"/>
            </a:pPr>
            <a:r>
              <a:rPr lang="en-US" b="0" i="0" dirty="0">
                <a:solidFill>
                  <a:srgbClr val="222222"/>
                </a:solidFill>
                <a:effectLst/>
                <a:latin typeface="Lora" pitchFamily="2" charset="0"/>
              </a:rPr>
              <a:t>Level 3: Increasing Knowledge</a:t>
            </a:r>
          </a:p>
          <a:p>
            <a:pPr algn="l">
              <a:buFont typeface="Arial" panose="020B0604020202020204" pitchFamily="34" charset="0"/>
              <a:buChar char="•"/>
            </a:pPr>
            <a:r>
              <a:rPr lang="en-US" b="0" i="0" dirty="0">
                <a:solidFill>
                  <a:srgbClr val="222222"/>
                </a:solidFill>
                <a:effectLst/>
                <a:latin typeface="Lora" pitchFamily="2" charset="0"/>
              </a:rPr>
              <a:t>Level 4: Building Skills</a:t>
            </a:r>
          </a:p>
          <a:p>
            <a:pPr algn="l">
              <a:buFont typeface="Arial" panose="020B0604020202020204" pitchFamily="34" charset="0"/>
              <a:buChar char="•"/>
            </a:pPr>
            <a:r>
              <a:rPr lang="en-US" b="0" i="0" dirty="0">
                <a:solidFill>
                  <a:srgbClr val="222222"/>
                </a:solidFill>
                <a:effectLst/>
                <a:latin typeface="Lora" pitchFamily="2" charset="0"/>
              </a:rPr>
              <a:t>Level 5: Demonstrating Expertise</a:t>
            </a:r>
          </a:p>
          <a:p>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4</a:t>
            </a:fld>
            <a:endParaRPr lang="en-US"/>
          </a:p>
        </p:txBody>
      </p:sp>
    </p:spTree>
    <p:extLst>
      <p:ext uri="{BB962C8B-B14F-4D97-AF65-F5344CB8AC3E}">
        <p14:creationId xmlns:p14="http://schemas.microsoft.com/office/powerpoint/2010/main" val="2855397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1D252C"/>
                </a:solidFill>
                <a:effectLst/>
                <a:latin typeface="arial" panose="020B0604020202020204" pitchFamily="34" charset="0"/>
              </a:rPr>
              <a:t>Badges</a:t>
            </a:r>
            <a:br>
              <a:rPr lang="en-US" b="0" i="0" dirty="0">
                <a:solidFill>
                  <a:srgbClr val="1D252C"/>
                </a:solidFill>
                <a:effectLst/>
                <a:latin typeface="arial" panose="020B0604020202020204" pitchFamily="34" charset="0"/>
              </a:rPr>
            </a:br>
            <a:r>
              <a:rPr lang="en-US" b="0" i="0" dirty="0">
                <a:solidFill>
                  <a:srgbClr val="1D252C"/>
                </a:solidFill>
                <a:effectLst/>
                <a:latin typeface="arial" panose="020B0604020202020204" pitchFamily="34" charset="0"/>
              </a:rPr>
              <a:t>Earn digital badges on Base Camp to show fellow club members all you’ve done. Receive a path badge when you finish a path. Every time you complete a level, you’ll receive level badges signifying your achievement. You can also award feedback badges to recognize members of your club.</a:t>
            </a:r>
          </a:p>
          <a:p>
            <a:pPr algn="l"/>
            <a:r>
              <a:rPr lang="en-US" b="1" i="0" dirty="0">
                <a:solidFill>
                  <a:srgbClr val="1D252C"/>
                </a:solidFill>
                <a:effectLst/>
                <a:latin typeface="arial" panose="020B0604020202020204" pitchFamily="34" charset="0"/>
              </a:rPr>
              <a:t>Certificates</a:t>
            </a:r>
            <a:br>
              <a:rPr lang="en-US" b="0" i="0" dirty="0">
                <a:solidFill>
                  <a:srgbClr val="1D252C"/>
                </a:solidFill>
                <a:effectLst/>
                <a:latin typeface="arial" panose="020B0604020202020204" pitchFamily="34" charset="0"/>
              </a:rPr>
            </a:br>
            <a:r>
              <a:rPr lang="en-US" b="0" i="0" dirty="0">
                <a:solidFill>
                  <a:srgbClr val="1D252C"/>
                </a:solidFill>
                <a:effectLst/>
                <a:latin typeface="arial" panose="020B0604020202020204" pitchFamily="34" charset="0"/>
              </a:rPr>
              <a:t>Receive digital certificates whenever you reach important milestones in Pathways. To celebrate your accomplishments when you finish a level or complete a path, you can download or print a certificate directly from Base Camp.</a:t>
            </a:r>
          </a:p>
          <a:p>
            <a:pPr algn="l"/>
            <a:r>
              <a:rPr lang="en-US" b="1" i="0" dirty="0">
                <a:solidFill>
                  <a:srgbClr val="1D252C"/>
                </a:solidFill>
                <a:effectLst/>
                <a:latin typeface="arial" panose="020B0604020202020204" pitchFamily="34" charset="0"/>
              </a:rPr>
              <a:t>Employer letters</a:t>
            </a:r>
            <a:br>
              <a:rPr lang="en-US" b="0" i="0" dirty="0">
                <a:solidFill>
                  <a:srgbClr val="1D252C"/>
                </a:solidFill>
                <a:effectLst/>
                <a:latin typeface="arial" panose="020B0604020202020204" pitchFamily="34" charset="0"/>
              </a:rPr>
            </a:br>
            <a:r>
              <a:rPr lang="en-US" b="0" i="0" dirty="0">
                <a:solidFill>
                  <a:srgbClr val="1D252C"/>
                </a:solidFill>
                <a:effectLst/>
                <a:latin typeface="arial" panose="020B0604020202020204" pitchFamily="34" charset="0"/>
              </a:rPr>
              <a:t>Let your employer know about your achievements with official letters sent from Toastmasters. This is a great way to show them the commitment you’ve made toward personal growth. Employer letters can be requested when you complete Level 3, Level 4 or Level 5 in a path.</a:t>
            </a:r>
          </a:p>
          <a:p>
            <a:pPr algn="l"/>
            <a:r>
              <a:rPr lang="en-US" b="1" i="0" dirty="0">
                <a:solidFill>
                  <a:srgbClr val="1D252C"/>
                </a:solidFill>
                <a:effectLst/>
                <a:latin typeface="arial" panose="020B0604020202020204" pitchFamily="34" charset="0"/>
              </a:rPr>
              <a:t>An email from the International President</a:t>
            </a:r>
            <a:br>
              <a:rPr lang="en-US" b="1" i="0" dirty="0">
                <a:solidFill>
                  <a:srgbClr val="1D252C"/>
                </a:solidFill>
                <a:effectLst/>
                <a:latin typeface="arial" panose="020B0604020202020204" pitchFamily="34" charset="0"/>
              </a:rPr>
            </a:br>
            <a:r>
              <a:rPr lang="en-US" b="0" i="0" dirty="0">
                <a:solidFill>
                  <a:srgbClr val="1D252C"/>
                </a:solidFill>
                <a:effectLst/>
                <a:latin typeface="arial" panose="020B0604020202020204" pitchFamily="34" charset="0"/>
              </a:rPr>
              <a:t>Enjoy a celebratory email from the International President congratulating you on your success when you complete a path. You may also request a printed version of this commemorative message from World Headquarters.</a:t>
            </a:r>
          </a:p>
          <a:p>
            <a:pPr algn="l"/>
            <a:r>
              <a:rPr lang="en-US" b="1" i="0" dirty="0">
                <a:solidFill>
                  <a:srgbClr val="1D252C"/>
                </a:solidFill>
                <a:effectLst/>
                <a:latin typeface="arial" panose="020B0604020202020204" pitchFamily="34" charset="0"/>
              </a:rPr>
              <a:t>Path completion</a:t>
            </a:r>
            <a:br>
              <a:rPr lang="en-US" b="0" i="0" dirty="0">
                <a:solidFill>
                  <a:srgbClr val="1D252C"/>
                </a:solidFill>
                <a:effectLst/>
                <a:latin typeface="arial" panose="020B0604020202020204" pitchFamily="34" charset="0"/>
              </a:rPr>
            </a:br>
            <a:r>
              <a:rPr lang="en-US" b="0" i="0" dirty="0">
                <a:solidFill>
                  <a:srgbClr val="1D252C"/>
                </a:solidFill>
                <a:effectLst/>
                <a:latin typeface="arial" panose="020B0604020202020204" pitchFamily="34" charset="0"/>
              </a:rPr>
              <a:t>Proudly receive the accolade of Proficient for each path you complete. For example: “Toastmaster Sara completed the Motivational Strategies learning path and is now Motivational Strategies Proficient.”</a:t>
            </a:r>
          </a:p>
          <a:p>
            <a:pPr algn="l"/>
            <a:r>
              <a:rPr lang="en-US" b="1" i="0" dirty="0">
                <a:solidFill>
                  <a:srgbClr val="1D252C"/>
                </a:solidFill>
                <a:effectLst/>
                <a:latin typeface="arial" panose="020B0604020202020204" pitchFamily="34" charset="0"/>
              </a:rPr>
              <a:t>Pathways Mentor Program</a:t>
            </a:r>
            <a:br>
              <a:rPr lang="en-US" b="1" i="0" dirty="0">
                <a:solidFill>
                  <a:srgbClr val="1D252C"/>
                </a:solidFill>
                <a:effectLst/>
                <a:latin typeface="arial" panose="020B0604020202020204" pitchFamily="34" charset="0"/>
              </a:rPr>
            </a:br>
            <a:r>
              <a:rPr lang="en-US" b="0" i="0" dirty="0">
                <a:solidFill>
                  <a:srgbClr val="1D252C"/>
                </a:solidFill>
                <a:effectLst/>
                <a:latin typeface="arial" panose="020B0604020202020204" pitchFamily="34" charset="0"/>
              </a:rPr>
              <a:t>Have you ever wanted to be a mentor? The Pathways Mentor Program gives you the opportunity to help others by building and reinforcing the skills needed to provide effective mentoring. Complete this program and become a credentialed mentor once you are Proficient in a path.</a:t>
            </a:r>
          </a:p>
          <a:p>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6</a:t>
            </a:fld>
            <a:endParaRPr lang="en-US"/>
          </a:p>
        </p:txBody>
      </p:sp>
    </p:spTree>
    <p:extLst>
      <p:ext uri="{BB962C8B-B14F-4D97-AF65-F5344CB8AC3E}">
        <p14:creationId xmlns:p14="http://schemas.microsoft.com/office/powerpoint/2010/main" val="2026930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1" i="0" dirty="0">
                <a:solidFill>
                  <a:srgbClr val="1D252C"/>
                </a:solidFill>
                <a:effectLst/>
                <a:latin typeface="arial" panose="020B0604020202020204" pitchFamily="34" charset="0"/>
              </a:rPr>
              <a:t>Distinguished Toastmaster</a:t>
            </a:r>
            <a:endParaRPr lang="en-US" b="0" i="0" dirty="0">
              <a:solidFill>
                <a:srgbClr val="1D252C"/>
              </a:solidFill>
              <a:effectLst/>
              <a:latin typeface="arial" panose="020B0604020202020204" pitchFamily="34" charset="0"/>
            </a:endParaRPr>
          </a:p>
          <a:p>
            <a:pPr marL="171450" indent="-171450" algn="l">
              <a:buFont typeface="Arial" panose="020B0604020202020204" pitchFamily="34" charset="0"/>
              <a:buChar char="•"/>
            </a:pPr>
            <a:r>
              <a:rPr lang="en-US" sz="1200" b="0" i="0" kern="1200" dirty="0">
                <a:solidFill>
                  <a:srgbClr val="1D252C"/>
                </a:solidFill>
                <a:effectLst/>
                <a:latin typeface="arial" panose="020B0604020202020204" pitchFamily="34" charset="0"/>
                <a:ea typeface="+mn-ea"/>
                <a:cs typeface="+mn-cs"/>
              </a:rPr>
              <a:t>Complete</a:t>
            </a:r>
            <a:r>
              <a:rPr lang="en-US" b="0" i="0" dirty="0">
                <a:solidFill>
                  <a:srgbClr val="1D252C"/>
                </a:solidFill>
                <a:effectLst/>
                <a:latin typeface="arial" panose="020B0604020202020204" pitchFamily="34" charset="0"/>
              </a:rPr>
              <a:t> two learning paths.</a:t>
            </a:r>
          </a:p>
          <a:p>
            <a:pPr algn="l">
              <a:buFont typeface="Arial" panose="020B0604020202020204" pitchFamily="34" charset="0"/>
              <a:buChar char="•"/>
            </a:pPr>
            <a:r>
              <a:rPr lang="en-US" b="0" i="0" dirty="0">
                <a:solidFill>
                  <a:srgbClr val="1D252C"/>
                </a:solidFill>
                <a:effectLst/>
                <a:latin typeface="arial" panose="020B0604020202020204" pitchFamily="34" charset="0"/>
              </a:rPr>
              <a:t>Serve as a club officer for two six–month terms or one annual term, participate in the preparation of a Club Success Plan, and participate in a District-sponsored Club Officer Training.</a:t>
            </a:r>
          </a:p>
          <a:p>
            <a:pPr algn="l">
              <a:buFont typeface="Arial" panose="020B0604020202020204" pitchFamily="34" charset="0"/>
              <a:buChar char="•"/>
            </a:pPr>
            <a:r>
              <a:rPr lang="en-US" b="0" i="0" dirty="0">
                <a:solidFill>
                  <a:srgbClr val="1D252C"/>
                </a:solidFill>
                <a:effectLst/>
                <a:latin typeface="arial" panose="020B0604020202020204" pitchFamily="34" charset="0"/>
              </a:rPr>
              <a:t>Serve a complete one-year term as a District leader.</a:t>
            </a:r>
          </a:p>
          <a:p>
            <a:pPr algn="l">
              <a:buFont typeface="Arial" panose="020B0604020202020204" pitchFamily="34" charset="0"/>
              <a:buChar char="•"/>
            </a:pPr>
            <a:r>
              <a:rPr lang="en-US" b="0" i="0" dirty="0">
                <a:solidFill>
                  <a:srgbClr val="1D252C"/>
                </a:solidFill>
                <a:effectLst/>
                <a:latin typeface="arial" panose="020B0604020202020204" pitchFamily="34" charset="0"/>
              </a:rPr>
              <a:t>Serve successfully as a club mentor or coach.</a:t>
            </a:r>
          </a:p>
          <a:p>
            <a:pPr algn="l">
              <a:buFont typeface="Arial" panose="020B0604020202020204" pitchFamily="34" charset="0"/>
              <a:buChar char="•"/>
            </a:pPr>
            <a:r>
              <a:rPr lang="en-US" b="0" i="0" dirty="0">
                <a:solidFill>
                  <a:srgbClr val="1D252C"/>
                </a:solidFill>
                <a:effectLst/>
                <a:latin typeface="arial" panose="020B0604020202020204" pitchFamily="34" charset="0"/>
              </a:rPr>
              <a:t>Serve successfully as a club sponsor or conduct a </a:t>
            </a:r>
            <a:r>
              <a:rPr lang="en-US" b="0" i="0" u="none" strike="noStrike" dirty="0">
                <a:solidFill>
                  <a:srgbClr val="035FC2"/>
                </a:solidFill>
                <a:effectLst/>
                <a:latin typeface="arial" panose="020B0604020202020204" pitchFamily="34" charset="0"/>
                <a:hlinkClick r:id="rId3"/>
              </a:rPr>
              <a:t>Speechcraft</a:t>
            </a:r>
            <a:r>
              <a:rPr lang="en-US" b="0" i="0" dirty="0">
                <a:solidFill>
                  <a:srgbClr val="1D252C"/>
                </a:solidFill>
                <a:effectLst/>
                <a:latin typeface="arial" panose="020B0604020202020204" pitchFamily="34" charset="0"/>
              </a:rPr>
              <a:t> or </a:t>
            </a:r>
            <a:r>
              <a:rPr lang="en-US" b="0" i="0" u="none" strike="noStrike" dirty="0">
                <a:solidFill>
                  <a:srgbClr val="035FC2"/>
                </a:solidFill>
                <a:effectLst/>
                <a:latin typeface="arial" panose="020B0604020202020204" pitchFamily="34" charset="0"/>
                <a:hlinkClick r:id="rId4"/>
              </a:rPr>
              <a:t>Youth Leadership program</a:t>
            </a:r>
            <a:r>
              <a:rPr lang="en-US" b="0" i="0" dirty="0">
                <a:solidFill>
                  <a:srgbClr val="1D252C"/>
                </a:solidFill>
                <a:effectLst/>
                <a:latin typeface="arial" panose="020B0604020202020204" pitchFamily="34" charset="0"/>
              </a:rPr>
              <a:t>.</a:t>
            </a:r>
          </a:p>
          <a:p>
            <a:pPr algn="l">
              <a:buFont typeface="Arial" panose="020B0604020202020204" pitchFamily="34" charset="0"/>
              <a:buChar char="•"/>
            </a:pPr>
            <a:r>
              <a:rPr lang="en-US" b="0" i="0" dirty="0">
                <a:solidFill>
                  <a:srgbClr val="1D252C"/>
                </a:solidFill>
                <a:effectLst/>
                <a:latin typeface="arial" panose="020B0604020202020204" pitchFamily="34" charset="0"/>
              </a:rPr>
              <a:t>Complete the DTM project. (Members are required to create and implement a project of their own design, in which they demonstrate the skills and expertise they have gained.) Members can receive access to the DTM project on Base Camp once they have completed one path and Levels 1, 2, and 3 in a second, unique path. To receive this project, email </a:t>
            </a:r>
            <a:r>
              <a:rPr lang="en-US" b="0" i="0" u="none" strike="noStrike" dirty="0">
                <a:solidFill>
                  <a:srgbClr val="035FC2"/>
                </a:solidFill>
                <a:effectLst/>
                <a:latin typeface="arial" panose="020B0604020202020204" pitchFamily="34" charset="0"/>
                <a:hlinkClick r:id="rId5"/>
              </a:rPr>
              <a:t>educationprogram@toastmasters.org</a:t>
            </a:r>
            <a:r>
              <a:rPr lang="en-US" b="0" i="0" dirty="0">
                <a:solidFill>
                  <a:srgbClr val="1D252C"/>
                </a:solidFill>
                <a:effectLst/>
                <a:latin typeface="arial" panose="020B0604020202020204" pitchFamily="34" charset="0"/>
              </a:rPr>
              <a:t>.</a:t>
            </a:r>
          </a:p>
          <a:p>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7</a:t>
            </a:fld>
            <a:endParaRPr lang="en-US"/>
          </a:p>
        </p:txBody>
      </p:sp>
    </p:spTree>
    <p:extLst>
      <p:ext uri="{BB962C8B-B14F-4D97-AF65-F5344CB8AC3E}">
        <p14:creationId xmlns:p14="http://schemas.microsoft.com/office/powerpoint/2010/main" val="1954098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1D252C"/>
                </a:solidFill>
                <a:effectLst/>
                <a:latin typeface="arial" panose="020B0604020202020204" pitchFamily="34" charset="0"/>
              </a:rPr>
              <a:t>Distinguished Club Program</a:t>
            </a:r>
            <a:br>
              <a:rPr lang="en-US" b="0" i="0" dirty="0">
                <a:solidFill>
                  <a:srgbClr val="1D252C"/>
                </a:solidFill>
                <a:effectLst/>
                <a:latin typeface="arial" panose="020B0604020202020204" pitchFamily="34" charset="0"/>
              </a:rPr>
            </a:br>
            <a:r>
              <a:rPr lang="en-US" b="0" i="0" dirty="0">
                <a:solidFill>
                  <a:srgbClr val="1D252C"/>
                </a:solidFill>
                <a:effectLst/>
                <a:latin typeface="arial" panose="020B0604020202020204" pitchFamily="34" charset="0"/>
              </a:rPr>
              <a:t>The Distinguished Club Program (DCP) is an annual award program recognizing clubs that provide an outstanding member experience. You play a vital role in your club’s participation in the DCP through your achievements. There are six educational DCP goals you and members of your club can fulfill:</a:t>
            </a:r>
          </a:p>
          <a:p>
            <a:pPr algn="l">
              <a:buFont typeface="+mj-lt"/>
              <a:buAutoNum type="arabicPeriod"/>
            </a:pPr>
            <a:r>
              <a:rPr lang="en-US" b="0" i="0" dirty="0">
                <a:solidFill>
                  <a:srgbClr val="1D252C"/>
                </a:solidFill>
                <a:effectLst/>
                <a:latin typeface="arial" panose="020B0604020202020204" pitchFamily="34" charset="0"/>
              </a:rPr>
              <a:t>Four Level 1 awards achieved </a:t>
            </a:r>
          </a:p>
          <a:p>
            <a:pPr algn="l">
              <a:buFont typeface="+mj-lt"/>
              <a:buAutoNum type="arabicPeriod"/>
            </a:pPr>
            <a:r>
              <a:rPr lang="en-US" b="0" i="0" dirty="0">
                <a:solidFill>
                  <a:srgbClr val="1D252C"/>
                </a:solidFill>
                <a:effectLst/>
                <a:latin typeface="arial" panose="020B0604020202020204" pitchFamily="34" charset="0"/>
              </a:rPr>
              <a:t>Two Level 2 awards achieved </a:t>
            </a:r>
          </a:p>
          <a:p>
            <a:pPr algn="l">
              <a:buFont typeface="+mj-lt"/>
              <a:buAutoNum type="arabicPeriod"/>
            </a:pPr>
            <a:r>
              <a:rPr lang="en-US" b="0" i="0" dirty="0">
                <a:solidFill>
                  <a:srgbClr val="1D252C"/>
                </a:solidFill>
                <a:effectLst/>
                <a:latin typeface="arial" panose="020B0604020202020204" pitchFamily="34" charset="0"/>
              </a:rPr>
              <a:t>Two more Level 2 awards achieved </a:t>
            </a:r>
          </a:p>
          <a:p>
            <a:pPr algn="l">
              <a:buFont typeface="+mj-lt"/>
              <a:buAutoNum type="arabicPeriod"/>
            </a:pPr>
            <a:r>
              <a:rPr lang="en-US" b="0" i="0" dirty="0">
                <a:solidFill>
                  <a:srgbClr val="1D252C"/>
                </a:solidFill>
                <a:effectLst/>
                <a:latin typeface="arial" panose="020B0604020202020204" pitchFamily="34" charset="0"/>
              </a:rPr>
              <a:t>Two Level 3 awards achieved </a:t>
            </a:r>
          </a:p>
          <a:p>
            <a:pPr algn="l">
              <a:buFont typeface="+mj-lt"/>
              <a:buAutoNum type="arabicPeriod"/>
            </a:pPr>
            <a:r>
              <a:rPr lang="en-US" b="0" i="0" dirty="0">
                <a:solidFill>
                  <a:srgbClr val="1D252C"/>
                </a:solidFill>
                <a:effectLst/>
                <a:latin typeface="arial" panose="020B0604020202020204" pitchFamily="34" charset="0"/>
              </a:rPr>
              <a:t>One Level 4, Path Completion, or DTM award achieved </a:t>
            </a:r>
          </a:p>
          <a:p>
            <a:pPr algn="l">
              <a:buFont typeface="+mj-lt"/>
              <a:buAutoNum type="arabicPeriod"/>
            </a:pPr>
            <a:r>
              <a:rPr lang="en-US" b="0" i="0" dirty="0">
                <a:solidFill>
                  <a:srgbClr val="1D252C"/>
                </a:solidFill>
                <a:effectLst/>
                <a:latin typeface="arial" panose="020B0604020202020204" pitchFamily="34" charset="0"/>
              </a:rPr>
              <a:t>One more Level 4, Path Completion, or DTM award achieved </a:t>
            </a:r>
          </a:p>
          <a:p>
            <a:pPr algn="l"/>
            <a:r>
              <a:rPr lang="en-US" b="0" i="0" dirty="0">
                <a:solidFill>
                  <a:srgbClr val="1D252C"/>
                </a:solidFill>
                <a:effectLst/>
                <a:latin typeface="arial" panose="020B0604020202020204" pitchFamily="34" charset="0"/>
              </a:rPr>
              <a:t>Contact your vice president education for more information on the DCP.</a:t>
            </a:r>
          </a:p>
          <a:p>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8</a:t>
            </a:fld>
            <a:endParaRPr lang="en-US"/>
          </a:p>
        </p:txBody>
      </p:sp>
    </p:spTree>
    <p:extLst>
      <p:ext uri="{BB962C8B-B14F-4D97-AF65-F5344CB8AC3E}">
        <p14:creationId xmlns:p14="http://schemas.microsoft.com/office/powerpoint/2010/main" val="41426076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143000" y="3200400"/>
            <a:ext cx="6858000" cy="731520"/>
          </a:xfrm>
          <a:prstGeom prst="rect">
            <a:avLst/>
          </a:prstGeom>
        </p:spPr>
        <p:txBody>
          <a:bodyPr anchor="ctr">
            <a:normAutofit/>
          </a:bodyPr>
          <a:lstStyle>
            <a:lvl1pPr algn="ctr">
              <a:defRPr sz="45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143000" y="4195570"/>
            <a:ext cx="6858000" cy="914400"/>
          </a:xfrm>
          <a:prstGeom prst="rect">
            <a:avLst/>
          </a:prstGeom>
        </p:spPr>
        <p:txBody>
          <a:bodyPr>
            <a:normAutofit/>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cxnSp>
        <p:nvCxnSpPr>
          <p:cNvPr id="19" name="Straight Connector 18">
            <a:extLst>
              <a:ext uri="{FF2B5EF4-FFF2-40B4-BE49-F238E27FC236}">
                <a16:creationId xmlns:a16="http://schemas.microsoft.com/office/drawing/2014/main" id="{0D89A3AF-4EDC-4043-804E-E87D504FBF6B}"/>
              </a:ext>
            </a:extLst>
          </p:cNvPr>
          <p:cNvCxnSpPr/>
          <p:nvPr/>
        </p:nvCxnSpPr>
        <p:spPr>
          <a:xfrm>
            <a:off x="1066800" y="2743200"/>
            <a:ext cx="70104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pic>
        <p:nvPicPr>
          <p:cNvPr id="7" name="Picture 6" descr="Toastmasters International">
            <a:extLst>
              <a:ext uri="{FF2B5EF4-FFF2-40B4-BE49-F238E27FC236}">
                <a16:creationId xmlns:a16="http://schemas.microsoft.com/office/drawing/2014/main" id="{C494A6F7-4469-E346-9A15-0B03CF263AEE}"/>
              </a:ext>
            </a:extLst>
          </p:cNvPr>
          <p:cNvPicPr>
            <a:picLocks noChangeAspect="1"/>
          </p:cNvPicPr>
          <p:nvPr/>
        </p:nvPicPr>
        <p:blipFill>
          <a:blip r:embed="rId2"/>
          <a:stretch>
            <a:fillRect/>
          </a:stretch>
        </p:blipFill>
        <p:spPr>
          <a:xfrm>
            <a:off x="3180715" y="1830810"/>
            <a:ext cx="2782570" cy="430804"/>
          </a:xfrm>
          <a:prstGeom prst="rect">
            <a:avLst/>
          </a:prstGeom>
        </p:spPr>
      </p:pic>
    </p:spTree>
    <p:extLst>
      <p:ext uri="{BB962C8B-B14F-4D97-AF65-F5344CB8AC3E}">
        <p14:creationId xmlns:p14="http://schemas.microsoft.com/office/powerpoint/2010/main" val="412742863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pac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hasCustomPrompt="1"/>
          </p:nvPr>
        </p:nvSpPr>
        <p:spPr>
          <a:xfrm>
            <a:off x="1143000" y="1006867"/>
            <a:ext cx="6858000" cy="2084569"/>
          </a:xfrm>
          <a:prstGeom prst="rect">
            <a:avLst/>
          </a:prstGeom>
        </p:spPr>
        <p:txBody>
          <a:bodyPr anchor="b">
            <a:noAutofit/>
          </a:bodyPr>
          <a:lstStyle>
            <a:lvl1pPr algn="ctr">
              <a:defRPr sz="5400"/>
            </a:lvl1pPr>
          </a:lstStyle>
          <a:p>
            <a:r>
              <a:rPr lang="en-US" dirty="0"/>
              <a:t>Click to edit </a:t>
            </a:r>
            <a:br>
              <a:rPr lang="en-US" dirty="0"/>
            </a:br>
            <a:r>
              <a:rPr lang="en-US" dirty="0"/>
              <a:t>Section title</a:t>
            </a:r>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hasCustomPrompt="1"/>
          </p:nvPr>
        </p:nvSpPr>
        <p:spPr>
          <a:xfrm>
            <a:off x="1143000" y="3358503"/>
            <a:ext cx="6858000" cy="914400"/>
          </a:xfrm>
          <a:prstGeom prst="rect">
            <a:avLst/>
          </a:prstGeom>
        </p:spPr>
        <p:txBody>
          <a:bodyPr>
            <a:normAutofit/>
          </a:bodyPr>
          <a:lstStyle>
            <a:lvl1pPr marL="0" indent="0" algn="ctr">
              <a:buNone/>
              <a:defRPr sz="3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Section subtitle</a:t>
            </a:r>
          </a:p>
        </p:txBody>
      </p:sp>
      <p:sp>
        <p:nvSpPr>
          <p:cNvPr id="7" name="Slide Number Placeholder 6">
            <a:extLst>
              <a:ext uri="{FF2B5EF4-FFF2-40B4-BE49-F238E27FC236}">
                <a16:creationId xmlns:a16="http://schemas.microsoft.com/office/drawing/2014/main" id="{7A2F0269-F024-D749-ADD6-30FCAA36B3AF}"/>
              </a:ext>
            </a:extLst>
          </p:cNvPr>
          <p:cNvSpPr>
            <a:spLocks noGrp="1"/>
          </p:cNvSpPr>
          <p:nvPr>
            <p:ph type="sldNum" sz="quarter" idx="10"/>
          </p:nvPr>
        </p:nvSpPr>
        <p:spPr>
          <a:xfrm>
            <a:off x="6800850" y="6356351"/>
            <a:ext cx="2057400" cy="365125"/>
          </a:xfrm>
          <a:prstGeom prst="rect">
            <a:avLst/>
          </a:prstGeom>
        </p:spPr>
        <p:txBody>
          <a:bodyPr/>
          <a:lstStyle/>
          <a:p>
            <a:fld id="{B308B39C-174F-EF45-985E-CC5DE69A33EE}" type="slidenum">
              <a:rPr lang="en-US" smtClean="0"/>
              <a:t>‹#›</a:t>
            </a:fld>
            <a:endParaRPr lang="en-US"/>
          </a:p>
        </p:txBody>
      </p:sp>
      <p:sp>
        <p:nvSpPr>
          <p:cNvPr id="15" name="Rectangle 14">
            <a:extLst>
              <a:ext uri="{FF2B5EF4-FFF2-40B4-BE49-F238E27FC236}">
                <a16:creationId xmlns:a16="http://schemas.microsoft.com/office/drawing/2014/main" id="{0A27BCF0-7BC9-FC4A-A00C-B7A2A9EF5227}"/>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descr="Toastmasters International">
            <a:extLst>
              <a:ext uri="{FF2B5EF4-FFF2-40B4-BE49-F238E27FC236}">
                <a16:creationId xmlns:a16="http://schemas.microsoft.com/office/drawing/2014/main" id="{12FB5AA5-B53D-B449-A680-015427A66CA4}"/>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Tree>
    <p:extLst>
      <p:ext uri="{BB962C8B-B14F-4D97-AF65-F5344CB8AC3E}">
        <p14:creationId xmlns:p14="http://schemas.microsoft.com/office/powerpoint/2010/main" val="334201301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08450" y="295773"/>
            <a:ext cx="8735525"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p:nvPr>
        </p:nvSpPr>
        <p:spPr>
          <a:xfrm>
            <a:off x="208450" y="1520042"/>
            <a:ext cx="8735525" cy="435824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dirty="0"/>
          </a:p>
        </p:txBody>
      </p:sp>
    </p:spTree>
    <p:extLst>
      <p:ext uri="{BB962C8B-B14F-4D97-AF65-F5344CB8AC3E}">
        <p14:creationId xmlns:p14="http://schemas.microsoft.com/office/powerpoint/2010/main" val="3149752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08450" y="295773"/>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08451" y="1535081"/>
            <a:ext cx="4231386"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4706451" y="1535081"/>
            <a:ext cx="42291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2897341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08450" y="293875"/>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08451" y="1361863"/>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08451" y="2185775"/>
            <a:ext cx="4231386"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4712589" y="1361863"/>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4712589" y="2185775"/>
            <a:ext cx="4231386"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831221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715664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2430D756-47CB-0E43-B9CD-A7BE8386C3D2}"/>
              </a:ext>
            </a:extLst>
          </p:cNvPr>
          <p:cNvSpPr>
            <a:spLocks noGrp="1"/>
          </p:cNvSpPr>
          <p:nvPr>
            <p:ph type="body" sz="quarter" idx="17" hasCustomPrompt="1"/>
          </p:nvPr>
        </p:nvSpPr>
        <p:spPr>
          <a:xfrm>
            <a:off x="6286500" y="2005584"/>
            <a:ext cx="24003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5" name="Text Placeholder 5">
            <a:extLst>
              <a:ext uri="{FF2B5EF4-FFF2-40B4-BE49-F238E27FC236}">
                <a16:creationId xmlns:a16="http://schemas.microsoft.com/office/drawing/2014/main" id="{6B29F451-CE5A-EB40-A282-04773C4C957D}"/>
              </a:ext>
            </a:extLst>
          </p:cNvPr>
          <p:cNvSpPr>
            <a:spLocks noGrp="1"/>
          </p:cNvSpPr>
          <p:nvPr>
            <p:ph type="body" sz="quarter" idx="18" hasCustomPrompt="1"/>
          </p:nvPr>
        </p:nvSpPr>
        <p:spPr>
          <a:xfrm>
            <a:off x="3371850" y="2011681"/>
            <a:ext cx="24003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7" name="Text Placeholder 5">
            <a:extLst>
              <a:ext uri="{FF2B5EF4-FFF2-40B4-BE49-F238E27FC236}">
                <a16:creationId xmlns:a16="http://schemas.microsoft.com/office/drawing/2014/main" id="{715B99DB-285A-9F48-94ED-A7E37351D0D7}"/>
              </a:ext>
            </a:extLst>
          </p:cNvPr>
          <p:cNvSpPr>
            <a:spLocks noGrp="1"/>
          </p:cNvSpPr>
          <p:nvPr>
            <p:ph type="body" sz="quarter" idx="16" hasCustomPrompt="1"/>
          </p:nvPr>
        </p:nvSpPr>
        <p:spPr>
          <a:xfrm>
            <a:off x="457200" y="1981201"/>
            <a:ext cx="24003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8" name="Text Placeholder 13">
            <a:extLst>
              <a:ext uri="{FF2B5EF4-FFF2-40B4-BE49-F238E27FC236}">
                <a16:creationId xmlns:a16="http://schemas.microsoft.com/office/drawing/2014/main" id="{6DD56EEB-5E1A-FC41-9BDC-6104C8A2666A}"/>
              </a:ext>
            </a:extLst>
          </p:cNvPr>
          <p:cNvSpPr>
            <a:spLocks noGrp="1"/>
          </p:cNvSpPr>
          <p:nvPr>
            <p:ph type="body" sz="quarter" idx="13" hasCustomPrompt="1"/>
          </p:nvPr>
        </p:nvSpPr>
        <p:spPr>
          <a:xfrm>
            <a:off x="628650" y="2362200"/>
            <a:ext cx="2057400" cy="304800"/>
          </a:xfrm>
          <a:prstGeom prst="rect">
            <a:avLst/>
          </a:prstGeom>
        </p:spPr>
        <p:txBody>
          <a:bodyPr tIns="0" bIns="0" anchor="b">
            <a:normAutofit/>
          </a:bodyPr>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002BAA5A-C66E-AB4A-ABA6-ECB4D6209592}"/>
              </a:ext>
            </a:extLst>
          </p:cNvPr>
          <p:cNvSpPr>
            <a:spLocks noGrp="1"/>
          </p:cNvSpPr>
          <p:nvPr>
            <p:ph type="body" sz="quarter" idx="14" hasCustomPrompt="1"/>
          </p:nvPr>
        </p:nvSpPr>
        <p:spPr>
          <a:xfrm>
            <a:off x="6457950" y="2362200"/>
            <a:ext cx="2057400" cy="304800"/>
          </a:xfrm>
          <a:prstGeom prst="rect">
            <a:avLst/>
          </a:prstGeom>
        </p:spPr>
        <p:txBody>
          <a:bodyPr tIns="0" bIns="0" anchor="b">
            <a:normAutofit/>
          </a:bodyPr>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8D0E545A-1D40-EE41-8064-5928222E71F5}"/>
              </a:ext>
            </a:extLst>
          </p:cNvPr>
          <p:cNvSpPr>
            <a:spLocks noGrp="1"/>
          </p:cNvSpPr>
          <p:nvPr>
            <p:ph type="body" sz="quarter" idx="15" hasCustomPrompt="1"/>
          </p:nvPr>
        </p:nvSpPr>
        <p:spPr>
          <a:xfrm>
            <a:off x="3543300" y="2362200"/>
            <a:ext cx="2057400" cy="304800"/>
          </a:xfrm>
          <a:prstGeom prst="rect">
            <a:avLst/>
          </a:prstGeom>
        </p:spPr>
        <p:txBody>
          <a:bodyPr tIns="0" bIns="0" anchor="b">
            <a:normAutofit/>
          </a:bodyPr>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376321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Imag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87E99-5CDB-0B44-A02C-579184AD0956}"/>
              </a:ext>
            </a:extLst>
          </p:cNvPr>
          <p:cNvSpPr/>
          <p:nvPr/>
        </p:nvSpPr>
        <p:spPr>
          <a:xfrm>
            <a:off x="-9144" y="6212926"/>
            <a:ext cx="9162288"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ounded Rectangle 13">
            <a:extLst>
              <a:ext uri="{FF2B5EF4-FFF2-40B4-BE49-F238E27FC236}">
                <a16:creationId xmlns:a16="http://schemas.microsoft.com/office/drawing/2014/main" id="{5F759B73-2926-1243-8C54-9F81CC4FEE3B}"/>
              </a:ext>
            </a:extLst>
          </p:cNvPr>
          <p:cNvSpPr/>
          <p:nvPr/>
        </p:nvSpPr>
        <p:spPr>
          <a:xfrm>
            <a:off x="2656068" y="1066800"/>
            <a:ext cx="5293237" cy="4273994"/>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lstStyle/>
          <a:p>
            <a:endParaRPr lang="en-US" sz="1350" dirty="0">
              <a:latin typeface="+mj-lt"/>
            </a:endParaRPr>
          </a:p>
        </p:txBody>
      </p:sp>
      <p:sp>
        <p:nvSpPr>
          <p:cNvPr id="15" name="Rectangle 14">
            <a:extLst>
              <a:ext uri="{FF2B5EF4-FFF2-40B4-BE49-F238E27FC236}">
                <a16:creationId xmlns:a16="http://schemas.microsoft.com/office/drawing/2014/main" id="{11195FD5-F90D-6E48-BA95-14C70423FB2C}"/>
              </a:ext>
            </a:extLst>
          </p:cNvPr>
          <p:cNvSpPr/>
          <p:nvPr/>
        </p:nvSpPr>
        <p:spPr>
          <a:xfrm>
            <a:off x="1194695" y="1600200"/>
            <a:ext cx="2333624" cy="3159346"/>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j-lt"/>
            </a:endParaRPr>
          </a:p>
        </p:txBody>
      </p:sp>
      <p:sp>
        <p:nvSpPr>
          <p:cNvPr id="16" name="Picture Placeholder 14">
            <a:extLst>
              <a:ext uri="{FF2B5EF4-FFF2-40B4-BE49-F238E27FC236}">
                <a16:creationId xmlns:a16="http://schemas.microsoft.com/office/drawing/2014/main" id="{855AF2D4-8C7C-2849-A0D6-D449E513C6D0}"/>
              </a:ext>
            </a:extLst>
          </p:cNvPr>
          <p:cNvSpPr>
            <a:spLocks noGrp="1"/>
          </p:cNvSpPr>
          <p:nvPr>
            <p:ph type="pic" sz="quarter" idx="10"/>
          </p:nvPr>
        </p:nvSpPr>
        <p:spPr>
          <a:xfrm>
            <a:off x="1194695" y="1600200"/>
            <a:ext cx="2333625" cy="3159346"/>
          </a:xfrm>
          <a:prstGeom prst="rect">
            <a:avLst/>
          </a:prstGeom>
        </p:spPr>
        <p:txBody>
          <a:bodyPr/>
          <a:lstStyle>
            <a:lvl1pPr marL="0" indent="0">
              <a:buNone/>
              <a:defRPr sz="1800" b="1" i="0">
                <a:solidFill>
                  <a:schemeClr val="tx1"/>
                </a:solidFill>
                <a:latin typeface="+mj-lt"/>
              </a:defRPr>
            </a:lvl1pPr>
          </a:lstStyle>
          <a:p>
            <a:r>
              <a:rPr lang="en-US"/>
              <a:t>Click icon to add picture</a:t>
            </a:r>
            <a:endParaRPr lang="en-US" dirty="0"/>
          </a:p>
        </p:txBody>
      </p:sp>
      <p:sp>
        <p:nvSpPr>
          <p:cNvPr id="17" name="Text Placeholder 22">
            <a:extLst>
              <a:ext uri="{FF2B5EF4-FFF2-40B4-BE49-F238E27FC236}">
                <a16:creationId xmlns:a16="http://schemas.microsoft.com/office/drawing/2014/main" id="{6041B4C2-28F5-0E43-84A3-1E98A479E820}"/>
              </a:ext>
            </a:extLst>
          </p:cNvPr>
          <p:cNvSpPr>
            <a:spLocks noGrp="1"/>
          </p:cNvSpPr>
          <p:nvPr>
            <p:ph type="body" sz="quarter" idx="11" hasCustomPrompt="1"/>
          </p:nvPr>
        </p:nvSpPr>
        <p:spPr>
          <a:xfrm>
            <a:off x="3733799" y="2106202"/>
            <a:ext cx="4010025" cy="1190926"/>
          </a:xfrm>
          <a:prstGeom prst="rect">
            <a:avLst/>
          </a:prstGeom>
        </p:spPr>
        <p:txBody>
          <a:bodyPr anchor="b" anchorCtr="0">
            <a:noAutofit/>
          </a:bodyPr>
          <a:lstStyle>
            <a:lvl1pPr marL="0" indent="0" algn="ctr">
              <a:buNone/>
              <a:defRPr sz="3200" b="1"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First &amp; Last Name</a:t>
            </a:r>
          </a:p>
        </p:txBody>
      </p:sp>
      <p:sp>
        <p:nvSpPr>
          <p:cNvPr id="18" name="Text Placeholder 22">
            <a:extLst>
              <a:ext uri="{FF2B5EF4-FFF2-40B4-BE49-F238E27FC236}">
                <a16:creationId xmlns:a16="http://schemas.microsoft.com/office/drawing/2014/main" id="{0AD2906D-80B8-9F47-ACC6-2080574562EE}"/>
              </a:ext>
            </a:extLst>
          </p:cNvPr>
          <p:cNvSpPr>
            <a:spLocks noGrp="1"/>
          </p:cNvSpPr>
          <p:nvPr>
            <p:ph type="body" sz="quarter" idx="12" hasCustomPrompt="1"/>
          </p:nvPr>
        </p:nvSpPr>
        <p:spPr>
          <a:xfrm>
            <a:off x="3733799" y="3352800"/>
            <a:ext cx="4010025" cy="381000"/>
          </a:xfrm>
          <a:prstGeom prst="rect">
            <a:avLst/>
          </a:prstGeom>
        </p:spPr>
        <p:txBody>
          <a:bodyPr anchor="ctr" anchorCtr="0">
            <a:noAutofit/>
          </a:bodyPr>
          <a:lstStyle>
            <a:lvl1pPr marL="0" indent="0" algn="ctr">
              <a:buNone/>
              <a:defRPr sz="2400" b="0"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Title</a:t>
            </a:r>
          </a:p>
        </p:txBody>
      </p:sp>
      <p:pic>
        <p:nvPicPr>
          <p:cNvPr id="10" name="Picture 9" descr="Toastmasters International">
            <a:extLst>
              <a:ext uri="{FF2B5EF4-FFF2-40B4-BE49-F238E27FC236}">
                <a16:creationId xmlns:a16="http://schemas.microsoft.com/office/drawing/2014/main" id="{4F8957F8-88CE-0E4A-A39E-C800B4D5E065}"/>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9" name="Slide Number Placeholder 5">
            <a:extLst>
              <a:ext uri="{FF2B5EF4-FFF2-40B4-BE49-F238E27FC236}">
                <a16:creationId xmlns:a16="http://schemas.microsoft.com/office/drawing/2014/main" id="{8321C28C-29CE-2D45-873A-A95DCCDA22E7}"/>
              </a:ext>
            </a:extLst>
          </p:cNvPr>
          <p:cNvSpPr>
            <a:spLocks noGrp="1"/>
          </p:cNvSpPr>
          <p:nvPr>
            <p:ph type="sldNum" sz="quarter" idx="13"/>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916209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28" name="Picture Placeholder 14">
            <a:extLst>
              <a:ext uri="{FF2B5EF4-FFF2-40B4-BE49-F238E27FC236}">
                <a16:creationId xmlns:a16="http://schemas.microsoft.com/office/drawing/2014/main" id="{4779427A-781D-EA42-927E-C82F77CBE2D4}"/>
              </a:ext>
            </a:extLst>
          </p:cNvPr>
          <p:cNvSpPr>
            <a:spLocks noGrp="1"/>
          </p:cNvSpPr>
          <p:nvPr>
            <p:ph type="pic" sz="quarter" idx="10" hasCustomPrompt="1"/>
          </p:nvPr>
        </p:nvSpPr>
        <p:spPr>
          <a:xfrm>
            <a:off x="3438144"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29" name="Text Placeholder 5">
            <a:extLst>
              <a:ext uri="{FF2B5EF4-FFF2-40B4-BE49-F238E27FC236}">
                <a16:creationId xmlns:a16="http://schemas.microsoft.com/office/drawing/2014/main" id="{52CCDFF2-698A-B84A-9762-F0746F91F672}"/>
              </a:ext>
            </a:extLst>
          </p:cNvPr>
          <p:cNvSpPr>
            <a:spLocks noGrp="1"/>
          </p:cNvSpPr>
          <p:nvPr>
            <p:ph type="body" sz="quarter" idx="16" hasCustomPrompt="1"/>
          </p:nvPr>
        </p:nvSpPr>
        <p:spPr>
          <a:xfrm>
            <a:off x="3438144" y="4024190"/>
            <a:ext cx="2267712"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4" name="Text Placeholder 4">
            <a:extLst>
              <a:ext uri="{FF2B5EF4-FFF2-40B4-BE49-F238E27FC236}">
                <a16:creationId xmlns:a16="http://schemas.microsoft.com/office/drawing/2014/main" id="{4DD02BB8-6D7A-2046-9515-B3821248853B}"/>
              </a:ext>
            </a:extLst>
          </p:cNvPr>
          <p:cNvSpPr>
            <a:spLocks noGrp="1"/>
          </p:cNvSpPr>
          <p:nvPr>
            <p:ph type="body" sz="quarter" idx="25" hasCustomPrompt="1"/>
          </p:nvPr>
        </p:nvSpPr>
        <p:spPr>
          <a:xfrm>
            <a:off x="3561588"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37" name="Picture Placeholder 14">
            <a:extLst>
              <a:ext uri="{FF2B5EF4-FFF2-40B4-BE49-F238E27FC236}">
                <a16:creationId xmlns:a16="http://schemas.microsoft.com/office/drawing/2014/main" id="{9E49D0A7-C905-EA43-9A2D-DB9AF470A359}"/>
              </a:ext>
            </a:extLst>
          </p:cNvPr>
          <p:cNvSpPr>
            <a:spLocks noGrp="1"/>
          </p:cNvSpPr>
          <p:nvPr>
            <p:ph type="pic" sz="quarter" idx="26" hasCustomPrompt="1"/>
          </p:nvPr>
        </p:nvSpPr>
        <p:spPr>
          <a:xfrm>
            <a:off x="73188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38" name="Text Placeholder 5">
            <a:extLst>
              <a:ext uri="{FF2B5EF4-FFF2-40B4-BE49-F238E27FC236}">
                <a16:creationId xmlns:a16="http://schemas.microsoft.com/office/drawing/2014/main" id="{408DC2C2-0C1A-0549-8DFD-B5846E86F5DB}"/>
              </a:ext>
            </a:extLst>
          </p:cNvPr>
          <p:cNvSpPr>
            <a:spLocks noGrp="1"/>
          </p:cNvSpPr>
          <p:nvPr>
            <p:ph type="body" sz="quarter" idx="27" hasCustomPrompt="1"/>
          </p:nvPr>
        </p:nvSpPr>
        <p:spPr>
          <a:xfrm>
            <a:off x="731887" y="4024190"/>
            <a:ext cx="2267712"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9" name="Text Placeholder 4">
            <a:extLst>
              <a:ext uri="{FF2B5EF4-FFF2-40B4-BE49-F238E27FC236}">
                <a16:creationId xmlns:a16="http://schemas.microsoft.com/office/drawing/2014/main" id="{157D76DD-6800-C546-A701-88D8621EFDF3}"/>
              </a:ext>
            </a:extLst>
          </p:cNvPr>
          <p:cNvSpPr>
            <a:spLocks noGrp="1"/>
          </p:cNvSpPr>
          <p:nvPr>
            <p:ph type="body" sz="quarter" idx="28" hasCustomPrompt="1"/>
          </p:nvPr>
        </p:nvSpPr>
        <p:spPr>
          <a:xfrm>
            <a:off x="85533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40" name="Picture Placeholder 14">
            <a:extLst>
              <a:ext uri="{FF2B5EF4-FFF2-40B4-BE49-F238E27FC236}">
                <a16:creationId xmlns:a16="http://schemas.microsoft.com/office/drawing/2014/main" id="{206F4037-ACDA-D545-AE97-19BCD24A558A}"/>
              </a:ext>
            </a:extLst>
          </p:cNvPr>
          <p:cNvSpPr>
            <a:spLocks noGrp="1"/>
          </p:cNvSpPr>
          <p:nvPr>
            <p:ph type="pic" sz="quarter" idx="29" hasCustomPrompt="1"/>
          </p:nvPr>
        </p:nvSpPr>
        <p:spPr>
          <a:xfrm>
            <a:off x="614632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41" name="Text Placeholder 5">
            <a:extLst>
              <a:ext uri="{FF2B5EF4-FFF2-40B4-BE49-F238E27FC236}">
                <a16:creationId xmlns:a16="http://schemas.microsoft.com/office/drawing/2014/main" id="{7ED6EB13-4202-404D-8380-863765DE4E56}"/>
              </a:ext>
            </a:extLst>
          </p:cNvPr>
          <p:cNvSpPr>
            <a:spLocks noGrp="1"/>
          </p:cNvSpPr>
          <p:nvPr>
            <p:ph type="body" sz="quarter" idx="30" hasCustomPrompt="1"/>
          </p:nvPr>
        </p:nvSpPr>
        <p:spPr>
          <a:xfrm>
            <a:off x="6146327" y="4024190"/>
            <a:ext cx="2267712"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42" name="Text Placeholder 4">
            <a:extLst>
              <a:ext uri="{FF2B5EF4-FFF2-40B4-BE49-F238E27FC236}">
                <a16:creationId xmlns:a16="http://schemas.microsoft.com/office/drawing/2014/main" id="{BDA54CC0-1DB6-1C4B-A1E7-741749ED3F40}"/>
              </a:ext>
            </a:extLst>
          </p:cNvPr>
          <p:cNvSpPr>
            <a:spLocks noGrp="1"/>
          </p:cNvSpPr>
          <p:nvPr>
            <p:ph type="body" sz="quarter" idx="31" hasCustomPrompt="1"/>
          </p:nvPr>
        </p:nvSpPr>
        <p:spPr>
          <a:xfrm>
            <a:off x="626977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12" name="Slide Number Placeholder 5">
            <a:extLst>
              <a:ext uri="{FF2B5EF4-FFF2-40B4-BE49-F238E27FC236}">
                <a16:creationId xmlns:a16="http://schemas.microsoft.com/office/drawing/2014/main" id="{9E23CD83-E399-FE4A-9937-DAECDAC84F06}"/>
              </a:ext>
            </a:extLst>
          </p:cNvPr>
          <p:cNvSpPr>
            <a:spLocks noGrp="1"/>
          </p:cNvSpPr>
          <p:nvPr>
            <p:ph type="sldNum" sz="quarter" idx="32"/>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000376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649224"/>
          </a:xfrm>
          <a:prstGeom prst="rect">
            <a:avLst/>
          </a:prstGeom>
        </p:spPr>
        <p:txBody>
          <a:bodyPr anchor="ctr">
            <a:no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1"/>
            <a:ext cx="4123707" cy="4332319"/>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30403F9B-2509-B349-8F7B-B7A269B84DED}"/>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1383747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Text Left_Content Right_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649224"/>
          </a:xfrm>
          <a:prstGeom prst="rect">
            <a:avLst/>
          </a:prstGeom>
        </p:spPr>
        <p:txBody>
          <a:bodyPr anchor="ctr">
            <a:norm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0"/>
            <a:ext cx="4123707" cy="4332320"/>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7" name="Picture Placeholder 4">
            <a:extLst>
              <a:ext uri="{FF2B5EF4-FFF2-40B4-BE49-F238E27FC236}">
                <a16:creationId xmlns:a16="http://schemas.microsoft.com/office/drawing/2014/main" id="{1A32ABD0-551C-8047-9A8B-46EC083AD1DA}"/>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2176033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649224"/>
          </a:xfrm>
          <a:prstGeom prst="rect">
            <a:avLst/>
          </a:prstGeom>
        </p:spPr>
        <p:txBody>
          <a:bodyPr anchor="ctr">
            <a:norm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0"/>
            <a:ext cx="4123707" cy="4332320"/>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4822317" y="419100"/>
            <a:ext cx="4121658" cy="5448300"/>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61378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le and Text Left Multiple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1143000"/>
          </a:xfrm>
          <a:prstGeom prst="rect">
            <a:avLst/>
          </a:prstGeom>
        </p:spPr>
        <p:txBody>
          <a:bodyPr anchor="ctr">
            <a:normAutofit/>
          </a:bodyPr>
          <a:lstStyle>
            <a:lvl1pPr>
              <a:defRPr sz="3600">
                <a:solidFill>
                  <a:schemeClr val="tx1"/>
                </a:solidFill>
              </a:defRPr>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9" name="Picture Placeholder 4">
            <a:extLst>
              <a:ext uri="{FF2B5EF4-FFF2-40B4-BE49-F238E27FC236}">
                <a16:creationId xmlns:a16="http://schemas.microsoft.com/office/drawing/2014/main" id="{8DCE7488-AC56-214B-8402-0373CFC92E4D}"/>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pic>
        <p:nvPicPr>
          <p:cNvPr id="13" name="Picture 12" descr="Toastmasters International">
            <a:extLst>
              <a:ext uri="{FF2B5EF4-FFF2-40B4-BE49-F238E27FC236}">
                <a16:creationId xmlns:a16="http://schemas.microsoft.com/office/drawing/2014/main" id="{D984B6F2-BD5B-6C47-8C0D-EB720C0B8052}"/>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5" name="Slide Number Placeholder 5">
            <a:extLst>
              <a:ext uri="{FF2B5EF4-FFF2-40B4-BE49-F238E27FC236}">
                <a16:creationId xmlns:a16="http://schemas.microsoft.com/office/drawing/2014/main" id="{4B54CCAB-F9FC-3140-89B0-FAD680582743}"/>
              </a:ext>
            </a:extLst>
          </p:cNvPr>
          <p:cNvSpPr>
            <a:spLocks noGrp="1"/>
          </p:cNvSpPr>
          <p:nvPr>
            <p:ph type="sldNum" sz="quarter" idx="10"/>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001676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and Text Left Multiple_Content Right_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1143000"/>
          </a:xfrm>
          <a:prstGeom prst="rect">
            <a:avLst/>
          </a:prstGeom>
        </p:spPr>
        <p:txBody>
          <a:bodyPr anchor="ctr">
            <a:normAutofit/>
          </a:bodyPr>
          <a:lstStyle>
            <a:lvl1pPr>
              <a:defRPr sz="3600">
                <a:solidFill>
                  <a:schemeClr val="tx1"/>
                </a:solidFill>
              </a:defRPr>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3" name="Picture Placeholder 4">
            <a:extLst>
              <a:ext uri="{FF2B5EF4-FFF2-40B4-BE49-F238E27FC236}">
                <a16:creationId xmlns:a16="http://schemas.microsoft.com/office/drawing/2014/main" id="{D36E625B-E8A5-F64D-B280-FF6E4EB345D5}"/>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pic>
        <p:nvPicPr>
          <p:cNvPr id="15" name="Picture 14" descr="Toastmasters International">
            <a:extLst>
              <a:ext uri="{FF2B5EF4-FFF2-40B4-BE49-F238E27FC236}">
                <a16:creationId xmlns:a16="http://schemas.microsoft.com/office/drawing/2014/main" id="{B709A71D-E86F-3841-848D-B1084F157369}"/>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6" name="Slide Number Placeholder 5">
            <a:extLst>
              <a:ext uri="{FF2B5EF4-FFF2-40B4-BE49-F238E27FC236}">
                <a16:creationId xmlns:a16="http://schemas.microsoft.com/office/drawing/2014/main" id="{B8405AB4-43EA-5745-9810-C23CA8DD83D9}"/>
              </a:ext>
            </a:extLst>
          </p:cNvPr>
          <p:cNvSpPr>
            <a:spLocks noGrp="1"/>
          </p:cNvSpPr>
          <p:nvPr>
            <p:ph type="sldNum" sz="quarter" idx="10"/>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41364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and Text Left Multiple_Text R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1143000"/>
          </a:xfrm>
          <a:prstGeom prst="rect">
            <a:avLst/>
          </a:prstGeom>
        </p:spPr>
        <p:txBody>
          <a:bodyPr anchor="ctr">
            <a:normAutofit/>
          </a:bodyPr>
          <a:lstStyle>
            <a:lvl1pPr>
              <a:defRPr sz="3600">
                <a:solidFill>
                  <a:schemeClr val="tx1"/>
                </a:solidFill>
              </a:defRPr>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4813892" y="419100"/>
            <a:ext cx="4121658" cy="54483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descr="Toastmasters International">
            <a:extLst>
              <a:ext uri="{FF2B5EF4-FFF2-40B4-BE49-F238E27FC236}">
                <a16:creationId xmlns:a16="http://schemas.microsoft.com/office/drawing/2014/main" id="{2CE55389-7C77-904D-A8D8-BC45361CE725}"/>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5" name="Slide Number Placeholder 5">
            <a:extLst>
              <a:ext uri="{FF2B5EF4-FFF2-40B4-BE49-F238E27FC236}">
                <a16:creationId xmlns:a16="http://schemas.microsoft.com/office/drawing/2014/main" id="{90356D9C-1223-8F44-BF69-9A7A011BFC88}"/>
              </a:ext>
            </a:extLst>
          </p:cNvPr>
          <p:cNvSpPr>
            <a:spLocks noGrp="1"/>
          </p:cNvSpPr>
          <p:nvPr>
            <p:ph type="sldNum" sz="quarter" idx="11"/>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2758441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Large Im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9144000" cy="5084065"/>
          </a:xfr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A629875B-36BA-7147-91A7-92751BF38026}"/>
              </a:ext>
            </a:extLst>
          </p:cNvPr>
          <p:cNvSpPr/>
          <p:nvPr/>
        </p:nvSpPr>
        <p:spPr>
          <a:xfrm>
            <a:off x="0" y="-1"/>
            <a:ext cx="9144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EA1FA9E0-A75C-1C46-AB6F-6A5E7D665B54}"/>
              </a:ext>
            </a:extLst>
          </p:cNvPr>
          <p:cNvCxnSpPr/>
          <p:nvPr/>
        </p:nvCxnSpPr>
        <p:spPr>
          <a:xfrm>
            <a:off x="304800" y="9898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181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and Full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9144000" cy="5715000"/>
          </a:xfr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0E6B948D-23E4-3F42-B765-2AA919B9E9C5}"/>
              </a:ext>
            </a:extLst>
          </p:cNvPr>
          <p:cNvSpPr/>
          <p:nvPr/>
        </p:nvSpPr>
        <p:spPr>
          <a:xfrm>
            <a:off x="0" y="-1"/>
            <a:ext cx="9144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F3EF7B8B-DC7E-A14C-8B53-C948B4015EC6}"/>
              </a:ext>
            </a:extLst>
          </p:cNvPr>
          <p:cNvCxnSpPr/>
          <p:nvPr/>
        </p:nvCxnSpPr>
        <p:spPr>
          <a:xfrm>
            <a:off x="304800" y="9898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427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How to use color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363548" cy="1143000"/>
          </a:xfrm>
          <a:prstGeom prst="rect">
            <a:avLst/>
          </a:prstGeom>
        </p:spPr>
        <p:txBody>
          <a:bodyPr anchor="ctr">
            <a:noAutofit/>
          </a:bodyPr>
          <a:lstStyle>
            <a:lvl1pPr>
              <a:defRPr sz="3600"/>
            </a:lvl1pPr>
          </a:lstStyle>
          <a:p>
            <a:r>
              <a:rPr lang="en-US" dirty="0"/>
              <a:t>How to use Colors on Charts/Tables</a:t>
            </a:r>
          </a:p>
        </p:txBody>
      </p:sp>
      <p:sp>
        <p:nvSpPr>
          <p:cNvPr id="10" name="Rectangle 9">
            <a:extLst>
              <a:ext uri="{FF2B5EF4-FFF2-40B4-BE49-F238E27FC236}">
                <a16:creationId xmlns:a16="http://schemas.microsoft.com/office/drawing/2014/main" id="{3A3057B3-0FA6-1247-A5B1-98999B22F4C8}"/>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081AD1C-9BAD-504D-A94E-B572CF6BB330}"/>
              </a:ext>
            </a:extLst>
          </p:cNvPr>
          <p:cNvGrpSpPr/>
          <p:nvPr/>
        </p:nvGrpSpPr>
        <p:grpSpPr>
          <a:xfrm>
            <a:off x="5228969" y="785113"/>
            <a:ext cx="3255380" cy="868101"/>
            <a:chOff x="382104" y="3327719"/>
            <a:chExt cx="4340506" cy="868101"/>
          </a:xfrm>
        </p:grpSpPr>
        <p:sp>
          <p:nvSpPr>
            <p:cNvPr id="15" name="Rectangle 14">
              <a:extLst>
                <a:ext uri="{FF2B5EF4-FFF2-40B4-BE49-F238E27FC236}">
                  <a16:creationId xmlns:a16="http://schemas.microsoft.com/office/drawing/2014/main" id="{C24C0F28-DFB4-FB48-B1BA-69CBD0ECB0DE}"/>
                </a:ext>
              </a:extLst>
            </p:cNvPr>
            <p:cNvSpPr/>
            <p:nvPr userDrawn="1"/>
          </p:nvSpPr>
          <p:spPr>
            <a:xfrm>
              <a:off x="382105" y="3327719"/>
              <a:ext cx="868101" cy="8681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2CC55AFF-0CD7-6E47-9CE6-AD24C7E762D1}"/>
                </a:ext>
              </a:extLst>
            </p:cNvPr>
            <p:cNvSpPr/>
            <p:nvPr userDrawn="1"/>
          </p:nvSpPr>
          <p:spPr>
            <a:xfrm>
              <a:off x="1250206" y="3327719"/>
              <a:ext cx="868101" cy="8681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a:extLst>
                <a:ext uri="{FF2B5EF4-FFF2-40B4-BE49-F238E27FC236}">
                  <a16:creationId xmlns:a16="http://schemas.microsoft.com/office/drawing/2014/main" id="{EAF0F4FD-D576-DB44-882A-074F220CF31B}"/>
                </a:ext>
              </a:extLst>
            </p:cNvPr>
            <p:cNvSpPr/>
            <p:nvPr userDrawn="1"/>
          </p:nvSpPr>
          <p:spPr>
            <a:xfrm>
              <a:off x="2118307" y="3327719"/>
              <a:ext cx="868101" cy="8681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a:extLst>
                <a:ext uri="{FF2B5EF4-FFF2-40B4-BE49-F238E27FC236}">
                  <a16:creationId xmlns:a16="http://schemas.microsoft.com/office/drawing/2014/main" id="{5F15AC36-03F4-7F46-B01D-5A11BD0A6A94}"/>
                </a:ext>
              </a:extLst>
            </p:cNvPr>
            <p:cNvSpPr/>
            <p:nvPr userDrawn="1"/>
          </p:nvSpPr>
          <p:spPr>
            <a:xfrm>
              <a:off x="2986408" y="3327719"/>
              <a:ext cx="868101" cy="8681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Rectangle 18">
              <a:extLst>
                <a:ext uri="{FF2B5EF4-FFF2-40B4-BE49-F238E27FC236}">
                  <a16:creationId xmlns:a16="http://schemas.microsoft.com/office/drawing/2014/main" id="{B6527A42-9DFA-1A41-9DD3-25755BEA8387}"/>
                </a:ext>
              </a:extLst>
            </p:cNvPr>
            <p:cNvSpPr/>
            <p:nvPr userDrawn="1"/>
          </p:nvSpPr>
          <p:spPr>
            <a:xfrm>
              <a:off x="3854509" y="3327719"/>
              <a:ext cx="868101" cy="8681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Title 1">
              <a:extLst>
                <a:ext uri="{FF2B5EF4-FFF2-40B4-BE49-F238E27FC236}">
                  <a16:creationId xmlns:a16="http://schemas.microsoft.com/office/drawing/2014/main" id="{F82D3875-578C-9849-9094-D12B6FE410F6}"/>
                </a:ext>
              </a:extLst>
            </p:cNvPr>
            <p:cNvSpPr txBox="1">
              <a:spLocks/>
            </p:cNvSpPr>
            <p:nvPr userDrawn="1"/>
          </p:nvSpPr>
          <p:spPr>
            <a:xfrm>
              <a:off x="382104"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21" name="Title 1">
              <a:extLst>
                <a:ext uri="{FF2B5EF4-FFF2-40B4-BE49-F238E27FC236}">
                  <a16:creationId xmlns:a16="http://schemas.microsoft.com/office/drawing/2014/main" id="{C6DB5269-9F92-124F-9EFB-0B5E49CFC12C}"/>
                </a:ext>
              </a:extLst>
            </p:cNvPr>
            <p:cNvSpPr txBox="1">
              <a:spLocks/>
            </p:cNvSpPr>
            <p:nvPr userDrawn="1"/>
          </p:nvSpPr>
          <p:spPr>
            <a:xfrm>
              <a:off x="12502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22" name="Title 1">
              <a:extLst>
                <a:ext uri="{FF2B5EF4-FFF2-40B4-BE49-F238E27FC236}">
                  <a16:creationId xmlns:a16="http://schemas.microsoft.com/office/drawing/2014/main" id="{3DF9AC09-C32F-7848-A0E3-9D5E9CA98006}"/>
                </a:ext>
              </a:extLst>
            </p:cNvPr>
            <p:cNvSpPr txBox="1">
              <a:spLocks/>
            </p:cNvSpPr>
            <p:nvPr userDrawn="1"/>
          </p:nvSpPr>
          <p:spPr>
            <a:xfrm>
              <a:off x="2106732"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23" name="Title 1">
              <a:extLst>
                <a:ext uri="{FF2B5EF4-FFF2-40B4-BE49-F238E27FC236}">
                  <a16:creationId xmlns:a16="http://schemas.microsoft.com/office/drawing/2014/main" id="{FCFA7C4A-3612-C345-A189-543B61F29B61}"/>
                </a:ext>
              </a:extLst>
            </p:cNvPr>
            <p:cNvSpPr txBox="1">
              <a:spLocks/>
            </p:cNvSpPr>
            <p:nvPr userDrawn="1"/>
          </p:nvSpPr>
          <p:spPr>
            <a:xfrm>
              <a:off x="297483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24" name="Title 1">
              <a:extLst>
                <a:ext uri="{FF2B5EF4-FFF2-40B4-BE49-F238E27FC236}">
                  <a16:creationId xmlns:a16="http://schemas.microsoft.com/office/drawing/2014/main" id="{342C6220-558E-134C-ADB9-621C3F5FC88D}"/>
                </a:ext>
              </a:extLst>
            </p:cNvPr>
            <p:cNvSpPr txBox="1">
              <a:spLocks/>
            </p:cNvSpPr>
            <p:nvPr userDrawn="1"/>
          </p:nvSpPr>
          <p:spPr>
            <a:xfrm>
              <a:off x="3854509"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grpSp>
        <p:nvGrpSpPr>
          <p:cNvPr id="25" name="Group 24">
            <a:extLst>
              <a:ext uri="{FF2B5EF4-FFF2-40B4-BE49-F238E27FC236}">
                <a16:creationId xmlns:a16="http://schemas.microsoft.com/office/drawing/2014/main" id="{7226A98E-0B3B-D649-B831-8ECA3D5D07AC}"/>
              </a:ext>
            </a:extLst>
          </p:cNvPr>
          <p:cNvGrpSpPr/>
          <p:nvPr/>
        </p:nvGrpSpPr>
        <p:grpSpPr>
          <a:xfrm>
            <a:off x="5228969" y="1900357"/>
            <a:ext cx="3255380" cy="868101"/>
            <a:chOff x="6794478" y="3327719"/>
            <a:chExt cx="4340506" cy="868101"/>
          </a:xfrm>
        </p:grpSpPr>
        <p:sp>
          <p:nvSpPr>
            <p:cNvPr id="26" name="Rectangle 25">
              <a:extLst>
                <a:ext uri="{FF2B5EF4-FFF2-40B4-BE49-F238E27FC236}">
                  <a16:creationId xmlns:a16="http://schemas.microsoft.com/office/drawing/2014/main" id="{5566CF8A-D4B7-0640-8565-D3974191389E}"/>
                </a:ext>
              </a:extLst>
            </p:cNvPr>
            <p:cNvSpPr/>
            <p:nvPr userDrawn="1"/>
          </p:nvSpPr>
          <p:spPr>
            <a:xfrm>
              <a:off x="6794479" y="3327719"/>
              <a:ext cx="868101" cy="868101"/>
            </a:xfrm>
            <a:prstGeom prst="rect">
              <a:avLst/>
            </a:prstGeom>
            <a:solidFill>
              <a:srgbClr val="B3C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7" name="Rectangle 26">
              <a:extLst>
                <a:ext uri="{FF2B5EF4-FFF2-40B4-BE49-F238E27FC236}">
                  <a16:creationId xmlns:a16="http://schemas.microsoft.com/office/drawing/2014/main" id="{370E2D77-3B55-5242-B380-4175817554C0}"/>
                </a:ext>
              </a:extLst>
            </p:cNvPr>
            <p:cNvSpPr/>
            <p:nvPr userDrawn="1"/>
          </p:nvSpPr>
          <p:spPr>
            <a:xfrm>
              <a:off x="7662580" y="3327719"/>
              <a:ext cx="868101" cy="868101"/>
            </a:xfrm>
            <a:prstGeom prst="rect">
              <a:avLst/>
            </a:prstGeom>
            <a:solidFill>
              <a:srgbClr val="7B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Rectangle 27">
              <a:extLst>
                <a:ext uri="{FF2B5EF4-FFF2-40B4-BE49-F238E27FC236}">
                  <a16:creationId xmlns:a16="http://schemas.microsoft.com/office/drawing/2014/main" id="{12BD00BB-9D42-6243-9736-8E9F8874AA73}"/>
                </a:ext>
              </a:extLst>
            </p:cNvPr>
            <p:cNvSpPr/>
            <p:nvPr userDrawn="1"/>
          </p:nvSpPr>
          <p:spPr>
            <a:xfrm>
              <a:off x="8530681" y="3327719"/>
              <a:ext cx="868101" cy="868101"/>
            </a:xfrm>
            <a:prstGeom prst="rect">
              <a:avLst/>
            </a:prstGeom>
            <a:solidFill>
              <a:srgbClr val="497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Rectangle 28">
              <a:extLst>
                <a:ext uri="{FF2B5EF4-FFF2-40B4-BE49-F238E27FC236}">
                  <a16:creationId xmlns:a16="http://schemas.microsoft.com/office/drawing/2014/main" id="{8AFEEF79-D422-7B44-8963-650D1FCB8CAE}"/>
                </a:ext>
              </a:extLst>
            </p:cNvPr>
            <p:cNvSpPr/>
            <p:nvPr userDrawn="1"/>
          </p:nvSpPr>
          <p:spPr>
            <a:xfrm>
              <a:off x="9398782" y="3327719"/>
              <a:ext cx="868101" cy="868101"/>
            </a:xfrm>
            <a:prstGeom prst="rect">
              <a:avLst/>
            </a:prstGeom>
            <a:solidFill>
              <a:srgbClr val="0B5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0" name="Rectangle 29">
              <a:extLst>
                <a:ext uri="{FF2B5EF4-FFF2-40B4-BE49-F238E27FC236}">
                  <a16:creationId xmlns:a16="http://schemas.microsoft.com/office/drawing/2014/main" id="{657089A6-0701-4840-8598-9AAA5958F3F3}"/>
                </a:ext>
              </a:extLst>
            </p:cNvPr>
            <p:cNvSpPr/>
            <p:nvPr userDrawn="1"/>
          </p:nvSpPr>
          <p:spPr>
            <a:xfrm>
              <a:off x="10266883" y="3327719"/>
              <a:ext cx="868101" cy="868101"/>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1" name="Title 1">
              <a:extLst>
                <a:ext uri="{FF2B5EF4-FFF2-40B4-BE49-F238E27FC236}">
                  <a16:creationId xmlns:a16="http://schemas.microsoft.com/office/drawing/2014/main" id="{AE711AD8-A200-934D-BA4B-F4C6307321AF}"/>
                </a:ext>
              </a:extLst>
            </p:cNvPr>
            <p:cNvSpPr txBox="1">
              <a:spLocks/>
            </p:cNvSpPr>
            <p:nvPr userDrawn="1"/>
          </p:nvSpPr>
          <p:spPr>
            <a:xfrm>
              <a:off x="6794478"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32" name="Title 1">
              <a:extLst>
                <a:ext uri="{FF2B5EF4-FFF2-40B4-BE49-F238E27FC236}">
                  <a16:creationId xmlns:a16="http://schemas.microsoft.com/office/drawing/2014/main" id="{DD72198E-3F55-524E-9B45-1E7C4E571496}"/>
                </a:ext>
              </a:extLst>
            </p:cNvPr>
            <p:cNvSpPr txBox="1">
              <a:spLocks/>
            </p:cNvSpPr>
            <p:nvPr userDrawn="1"/>
          </p:nvSpPr>
          <p:spPr>
            <a:xfrm>
              <a:off x="7662580"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33" name="Title 1">
              <a:extLst>
                <a:ext uri="{FF2B5EF4-FFF2-40B4-BE49-F238E27FC236}">
                  <a16:creationId xmlns:a16="http://schemas.microsoft.com/office/drawing/2014/main" id="{D4572998-3193-9748-BC2F-A847C2A2FD41}"/>
                </a:ext>
              </a:extLst>
            </p:cNvPr>
            <p:cNvSpPr txBox="1">
              <a:spLocks/>
            </p:cNvSpPr>
            <p:nvPr userDrawn="1"/>
          </p:nvSpPr>
          <p:spPr>
            <a:xfrm>
              <a:off x="85191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34" name="Title 1">
              <a:extLst>
                <a:ext uri="{FF2B5EF4-FFF2-40B4-BE49-F238E27FC236}">
                  <a16:creationId xmlns:a16="http://schemas.microsoft.com/office/drawing/2014/main" id="{DD2B0AB2-F8FE-344E-B643-8D6D9718EF9D}"/>
                </a:ext>
              </a:extLst>
            </p:cNvPr>
            <p:cNvSpPr txBox="1">
              <a:spLocks/>
            </p:cNvSpPr>
            <p:nvPr userDrawn="1"/>
          </p:nvSpPr>
          <p:spPr>
            <a:xfrm>
              <a:off x="9387207"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35" name="Title 1">
              <a:extLst>
                <a:ext uri="{FF2B5EF4-FFF2-40B4-BE49-F238E27FC236}">
                  <a16:creationId xmlns:a16="http://schemas.microsoft.com/office/drawing/2014/main" id="{23C15460-6F14-C946-A23F-08B4721FF79A}"/>
                </a:ext>
              </a:extLst>
            </p:cNvPr>
            <p:cNvSpPr txBox="1">
              <a:spLocks/>
            </p:cNvSpPr>
            <p:nvPr userDrawn="1"/>
          </p:nvSpPr>
          <p:spPr>
            <a:xfrm>
              <a:off x="1026688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sp>
        <p:nvSpPr>
          <p:cNvPr id="7" name="TextBox 6">
            <a:extLst>
              <a:ext uri="{FF2B5EF4-FFF2-40B4-BE49-F238E27FC236}">
                <a16:creationId xmlns:a16="http://schemas.microsoft.com/office/drawing/2014/main" id="{559D9239-BCD2-0A4E-8663-64AA8D579F28}"/>
              </a:ext>
            </a:extLst>
          </p:cNvPr>
          <p:cNvSpPr txBox="1"/>
          <p:nvPr/>
        </p:nvSpPr>
        <p:spPr>
          <a:xfrm>
            <a:off x="4787758" y="3097411"/>
            <a:ext cx="4147792" cy="2654573"/>
          </a:xfrm>
          <a:prstGeom prst="rect">
            <a:avLst/>
          </a:prstGeom>
          <a:noFill/>
        </p:spPr>
        <p:txBody>
          <a:bodyPr wrap="square" rtlCol="0">
            <a:spAutoFit/>
          </a:bodyPr>
          <a:lstStyle/>
          <a:p>
            <a:pPr marL="214313" indent="-214313">
              <a:lnSpc>
                <a:spcPct val="100000"/>
              </a:lnSpc>
              <a:spcAft>
                <a:spcPts val="900"/>
              </a:spcAft>
              <a:buFont typeface="Arial" panose="020B0604020202020204" pitchFamily="34" charset="0"/>
              <a:buChar char="•"/>
            </a:pPr>
            <a:r>
              <a:rPr lang="en-US" sz="1800" b="0" dirty="0"/>
              <a:t>Minimum font size - </a:t>
            </a:r>
            <a:r>
              <a:rPr lang="en-US" sz="1800" b="1" dirty="0"/>
              <a:t>18pt</a:t>
            </a:r>
            <a:r>
              <a:rPr lang="en-US" sz="1800" b="0" dirty="0"/>
              <a:t>.</a:t>
            </a:r>
          </a:p>
          <a:p>
            <a:pPr marL="214313" indent="-214313">
              <a:lnSpc>
                <a:spcPct val="100000"/>
              </a:lnSpc>
              <a:spcAft>
                <a:spcPts val="900"/>
              </a:spcAft>
              <a:buFont typeface="Arial" panose="020B0604020202020204" pitchFamily="34" charset="0"/>
              <a:buChar char="•"/>
            </a:pPr>
            <a:r>
              <a:rPr lang="en-US" sz="1800" b="0" dirty="0"/>
              <a:t>Font weight - </a:t>
            </a:r>
            <a:r>
              <a:rPr lang="en-US" sz="1800" b="1" dirty="0"/>
              <a:t>Bold </a:t>
            </a:r>
            <a:r>
              <a:rPr lang="en-US" sz="1800" b="0" dirty="0"/>
              <a:t>(when used on background colors, for best accessibility).</a:t>
            </a:r>
          </a:p>
          <a:p>
            <a:pPr marL="214313" indent="-214313">
              <a:lnSpc>
                <a:spcPct val="100000"/>
              </a:lnSpc>
              <a:spcAft>
                <a:spcPts val="900"/>
              </a:spcAft>
              <a:buFont typeface="Arial" panose="020B0604020202020204" pitchFamily="34" charset="0"/>
              <a:buChar char="•"/>
            </a:pPr>
            <a:r>
              <a:rPr lang="en-US" sz="1800" b="0" dirty="0"/>
              <a:t>Use the Dark Gray </a:t>
            </a:r>
            <a:r>
              <a:rPr lang="en-US" sz="1800" b="1" i="0" dirty="0">
                <a:latin typeface="Arial" panose="020B0604020202020204" pitchFamily="34" charset="0"/>
                <a:cs typeface="Arial" panose="020B0604020202020204" pitchFamily="34" charset="0"/>
              </a:rPr>
              <a:t>#333333 </a:t>
            </a:r>
            <a:r>
              <a:rPr lang="en-US" sz="1800" b="0" dirty="0"/>
              <a:t>Text color on Accent 1 and Accent 2. </a:t>
            </a:r>
          </a:p>
          <a:p>
            <a:pPr marL="214313" indent="-214313">
              <a:lnSpc>
                <a:spcPct val="100000"/>
              </a:lnSpc>
              <a:spcAft>
                <a:spcPts val="900"/>
              </a:spcAft>
              <a:buFont typeface="Arial" panose="020B0604020202020204" pitchFamily="34" charset="0"/>
              <a:buChar char="•"/>
            </a:pPr>
            <a:r>
              <a:rPr lang="en-US" sz="1800" b="0" dirty="0"/>
              <a:t>Use the White </a:t>
            </a:r>
            <a:r>
              <a:rPr lang="en-US" sz="1800" b="1" dirty="0"/>
              <a:t>#FFFFFF </a:t>
            </a:r>
            <a:r>
              <a:rPr lang="en-US" sz="1800" b="0" dirty="0"/>
              <a:t>Text color </a:t>
            </a:r>
            <a:br>
              <a:rPr lang="en-US" sz="1800" b="0" dirty="0"/>
            </a:br>
            <a:r>
              <a:rPr lang="en-US" sz="1800" b="0" dirty="0"/>
              <a:t>on Accent 3, Accent 4, and Accent 5.</a:t>
            </a:r>
          </a:p>
        </p:txBody>
      </p:sp>
      <p:pic>
        <p:nvPicPr>
          <p:cNvPr id="36" name="Picture 35" descr="Toastmasters International">
            <a:extLst>
              <a:ext uri="{FF2B5EF4-FFF2-40B4-BE49-F238E27FC236}">
                <a16:creationId xmlns:a16="http://schemas.microsoft.com/office/drawing/2014/main" id="{8BF72C14-AE7D-DC4A-864E-D7EBA7E53E68}"/>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37" name="Slide Number Placeholder 5">
            <a:extLst>
              <a:ext uri="{FF2B5EF4-FFF2-40B4-BE49-F238E27FC236}">
                <a16:creationId xmlns:a16="http://schemas.microsoft.com/office/drawing/2014/main" id="{2EA27E51-0793-E544-8591-FBA57276E109}"/>
              </a:ext>
            </a:extLst>
          </p:cNvPr>
          <p:cNvSpPr>
            <a:spLocks noGrp="1"/>
          </p:cNvSpPr>
          <p:nvPr>
            <p:ph type="sldNum" sz="quarter" idx="10"/>
          </p:nvPr>
        </p:nvSpPr>
        <p:spPr>
          <a:xfrm>
            <a:off x="6800850" y="6356351"/>
            <a:ext cx="2057400" cy="365125"/>
          </a:xfrm>
        </p:spPr>
        <p:txBody>
          <a:bodyPr/>
          <a:lstStyle/>
          <a:p>
            <a:fld id="{B15CCACC-6213-F14B-B40D-407BFF938B14}" type="slidenum">
              <a:rPr lang="en-US" smtClean="0"/>
              <a:t>‹#›</a:t>
            </a:fld>
            <a:endParaRPr lang="en-US"/>
          </a:p>
        </p:txBody>
      </p:sp>
      <p:sp>
        <p:nvSpPr>
          <p:cNvPr id="38" name="Text Placeholder 3">
            <a:extLst>
              <a:ext uri="{FF2B5EF4-FFF2-40B4-BE49-F238E27FC236}">
                <a16:creationId xmlns:a16="http://schemas.microsoft.com/office/drawing/2014/main" id="{83089892-FC3F-DE4B-905F-F865C80D4D77}"/>
              </a:ext>
            </a:extLst>
          </p:cNvPr>
          <p:cNvSpPr>
            <a:spLocks noGrp="1"/>
          </p:cNvSpPr>
          <p:nvPr>
            <p:ph type="body" sz="half" idx="11" hasCustomPrompt="1"/>
          </p:nvPr>
        </p:nvSpPr>
        <p:spPr>
          <a:xfrm>
            <a:off x="208451" y="2019066"/>
            <a:ext cx="4123707" cy="3848335"/>
          </a:xfrm>
          <a:prstGeom prst="rect">
            <a:avLst/>
          </a:prstGeom>
        </p:spPr>
        <p:txBody>
          <a:bodyPr>
            <a:normAutofit/>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L="0" marR="0" lvl="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a:pPr>
            <a:r>
              <a:rPr lang="en-US" sz="2800" b="0" dirty="0"/>
              <a:t>When utilizing a chart, make sure there is enough color contrast between the text and the background color. Review the example on the next slide.</a:t>
            </a:r>
          </a:p>
        </p:txBody>
      </p:sp>
    </p:spTree>
    <p:extLst>
      <p:ext uri="{BB962C8B-B14F-4D97-AF65-F5344CB8AC3E}">
        <p14:creationId xmlns:p14="http://schemas.microsoft.com/office/powerpoint/2010/main" val="238556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4800600" y="2286000"/>
            <a:ext cx="4267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defRPr>
                <a:solidFill>
                  <a:schemeClr val="accent3"/>
                </a:solidFill>
              </a:defRPr>
            </a:lvl1pPr>
          </a:lstStyle>
          <a:p>
            <a:pPr lvl="0"/>
            <a:r>
              <a:rPr lang="en-US"/>
              <a:t>Click to edit Master title style</a:t>
            </a:r>
            <a:endParaRPr lang="en-US" dirty="0"/>
          </a:p>
        </p:txBody>
      </p:sp>
      <p:sp>
        <p:nvSpPr>
          <p:cNvPr id="4" name="Text Placeholder 3"/>
          <p:cNvSpPr>
            <a:spLocks noGrp="1"/>
          </p:cNvSpPr>
          <p:nvPr>
            <p:ph type="body" sz="half" idx="2"/>
          </p:nvPr>
        </p:nvSpPr>
        <p:spPr>
          <a:xfrm>
            <a:off x="76200" y="4419600"/>
            <a:ext cx="5141912" cy="2057400"/>
          </a:xfrm>
        </p:spPr>
        <p:txBody>
          <a:bodyPr/>
          <a:lstStyle>
            <a:lvl1pPr marL="0" indent="0" algn="r">
              <a:buNone/>
              <a:defRPr sz="2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02334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914400"/>
            <a:ext cx="7696200" cy="1143000"/>
          </a:xfrm>
        </p:spPr>
        <p:txBody>
          <a:bodyPr/>
          <a:lstStyle/>
          <a:p>
            <a:r>
              <a:rPr lang="en-US"/>
              <a:t>Click to edit Master title style</a:t>
            </a:r>
            <a:endParaRPr lang="en-US" dirty="0"/>
          </a:p>
        </p:txBody>
      </p:sp>
      <p:sp>
        <p:nvSpPr>
          <p:cNvPr id="3" name="Content Placeholder 2"/>
          <p:cNvSpPr>
            <a:spLocks noGrp="1"/>
          </p:cNvSpPr>
          <p:nvPr>
            <p:ph idx="1"/>
          </p:nvPr>
        </p:nvSpPr>
        <p:spPr>
          <a:xfrm>
            <a:off x="762000" y="1824037"/>
            <a:ext cx="7772400" cy="4500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61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914400"/>
            <a:ext cx="8991600" cy="1143000"/>
          </a:xfrm>
        </p:spPr>
        <p:txBody>
          <a:bodyPr/>
          <a:lstStyle>
            <a:lvl1pPr algn="ctr">
              <a:defRPr/>
            </a:lvl1pPr>
          </a:lstStyle>
          <a:p>
            <a:r>
              <a:rPr lang="en-US"/>
              <a:t>Click to edit Master title style</a:t>
            </a:r>
            <a:endParaRPr lang="en-US" dirty="0"/>
          </a:p>
        </p:txBody>
      </p:sp>
      <p:sp>
        <p:nvSpPr>
          <p:cNvPr id="3" name="Content Placeholder 2"/>
          <p:cNvSpPr>
            <a:spLocks noGrp="1"/>
          </p:cNvSpPr>
          <p:nvPr>
            <p:ph sz="half" idx="1"/>
          </p:nvPr>
        </p:nvSpPr>
        <p:spPr>
          <a:xfrm>
            <a:off x="381000" y="1905000"/>
            <a:ext cx="39624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905000"/>
            <a:ext cx="43434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6790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
    <p:spTree>
      <p:nvGrpSpPr>
        <p:cNvPr id="1" name=""/>
        <p:cNvGrpSpPr/>
        <p:nvPr/>
      </p:nvGrpSpPr>
      <p:grpSpPr>
        <a:xfrm>
          <a:off x="0" y="0"/>
          <a:ext cx="0" cy="0"/>
          <a:chOff x="0" y="0"/>
          <a:chExt cx="0" cy="0"/>
        </a:xfrm>
      </p:grpSpPr>
      <p:sp>
        <p:nvSpPr>
          <p:cNvPr id="7" name="Rectangle 6"/>
          <p:cNvSpPr/>
          <p:nvPr userDrawn="1"/>
        </p:nvSpPr>
        <p:spPr>
          <a:xfrm>
            <a:off x="7400493" y="0"/>
            <a:ext cx="1743507" cy="6720804"/>
          </a:xfrm>
          <a:prstGeom prst="rect">
            <a:avLst/>
          </a:prstGeom>
          <a:solidFill>
            <a:srgbClr val="FCEE9F"/>
          </a:solidFill>
          <a:ln>
            <a:solidFill>
              <a:srgbClr val="FCE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5732037" y="1744381"/>
            <a:ext cx="2549810" cy="3330466"/>
          </a:xfrm>
          <a:prstGeom prst="rect">
            <a:avLst/>
          </a:prstGeom>
          <a:pattFill prst="wdUpDiag">
            <a:fgClr>
              <a:srgbClr val="F7F7F7"/>
            </a:fgClr>
            <a:bgClr>
              <a:schemeClr val="bg1"/>
            </a:bgClr>
          </a:patt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0" i="0" dirty="0">
                <a:solidFill>
                  <a:schemeClr val="bg1">
                    <a:lumMod val="50000"/>
                  </a:schemeClr>
                </a:solidFill>
                <a:latin typeface="Arial" charset="0"/>
                <a:ea typeface="Arial" charset="0"/>
                <a:cs typeface="Arial" charset="0"/>
              </a:rPr>
              <a:t>Place headshot image</a:t>
            </a:r>
            <a:br>
              <a:rPr lang="en-US" sz="1000" b="0" i="0" dirty="0">
                <a:solidFill>
                  <a:schemeClr val="bg1">
                    <a:lumMod val="50000"/>
                  </a:schemeClr>
                </a:solidFill>
                <a:latin typeface="Arial" charset="0"/>
                <a:ea typeface="Arial" charset="0"/>
                <a:cs typeface="Arial" charset="0"/>
              </a:rPr>
            </a:br>
            <a:r>
              <a:rPr lang="en-US" sz="1000" b="0" i="0" dirty="0">
                <a:solidFill>
                  <a:schemeClr val="bg1">
                    <a:lumMod val="50000"/>
                  </a:schemeClr>
                </a:solidFill>
                <a:latin typeface="Arial" charset="0"/>
                <a:ea typeface="Arial" charset="0"/>
                <a:cs typeface="Arial" charset="0"/>
              </a:rPr>
              <a:t>over entire boxed area</a:t>
            </a:r>
          </a:p>
        </p:txBody>
      </p:sp>
      <p:sp>
        <p:nvSpPr>
          <p:cNvPr id="5" name="Text Placeholder 10"/>
          <p:cNvSpPr>
            <a:spLocks noGrp="1"/>
          </p:cNvSpPr>
          <p:nvPr>
            <p:ph type="body" sz="quarter" idx="11" hasCustomPrompt="1"/>
          </p:nvPr>
        </p:nvSpPr>
        <p:spPr>
          <a:xfrm>
            <a:off x="637109" y="2431533"/>
            <a:ext cx="4311650" cy="2643369"/>
          </a:xfrm>
          <a:prstGeom prst="rect">
            <a:avLst/>
          </a:prstGeom>
        </p:spPr>
        <p:txBody>
          <a:bodyPr>
            <a:normAutofit/>
          </a:bodyPr>
          <a:lstStyle>
            <a:lvl1pPr marL="0" indent="0">
              <a:lnSpc>
                <a:spcPts val="1750"/>
              </a:lnSpc>
              <a:spcBef>
                <a:spcPts val="750"/>
              </a:spcBef>
              <a:buNone/>
              <a:defRPr sz="1200">
                <a:solidFill>
                  <a:schemeClr val="tx2"/>
                </a:solidFill>
              </a:defRPr>
            </a:lvl1pPr>
            <a:lvl2pPr marL="342900" indent="0">
              <a:lnSpc>
                <a:spcPts val="1750"/>
              </a:lnSpc>
              <a:spcBef>
                <a:spcPts val="750"/>
              </a:spcBef>
              <a:buNone/>
              <a:defRPr sz="1200">
                <a:solidFill>
                  <a:schemeClr val="tx2"/>
                </a:solidFill>
              </a:defRPr>
            </a:lvl2pPr>
            <a:lvl3pPr marL="685800" indent="0">
              <a:lnSpc>
                <a:spcPts val="1750"/>
              </a:lnSpc>
              <a:spcBef>
                <a:spcPts val="750"/>
              </a:spcBef>
              <a:buNone/>
              <a:defRPr sz="1200">
                <a:solidFill>
                  <a:schemeClr val="tx2"/>
                </a:solidFill>
              </a:defRPr>
            </a:lvl3pPr>
            <a:lvl4pPr marL="1028700" indent="0">
              <a:lnSpc>
                <a:spcPts val="1750"/>
              </a:lnSpc>
              <a:spcBef>
                <a:spcPts val="750"/>
              </a:spcBef>
              <a:buNone/>
              <a:defRPr sz="1200">
                <a:solidFill>
                  <a:schemeClr val="tx2"/>
                </a:solidFill>
              </a:defRPr>
            </a:lvl4pPr>
            <a:lvl5pPr marL="1371600" indent="0">
              <a:lnSpc>
                <a:spcPts val="1750"/>
              </a:lnSpc>
              <a:spcBef>
                <a:spcPts val="750"/>
              </a:spcBef>
              <a:buNone/>
              <a:defRPr sz="1200">
                <a:solidFill>
                  <a:schemeClr val="tx2"/>
                </a:solidFill>
              </a:defRPr>
            </a:lvl5pPr>
          </a:lstStyle>
          <a:p>
            <a:pPr lvl="0"/>
            <a:r>
              <a:rPr lang="en-US" dirty="0"/>
              <a:t>Click to add bio/background</a:t>
            </a:r>
          </a:p>
        </p:txBody>
      </p:sp>
      <p:sp>
        <p:nvSpPr>
          <p:cNvPr id="6" name="Text Placeholder 14"/>
          <p:cNvSpPr>
            <a:spLocks noGrp="1"/>
          </p:cNvSpPr>
          <p:nvPr>
            <p:ph type="body" sz="quarter" idx="12" hasCustomPrompt="1"/>
          </p:nvPr>
        </p:nvSpPr>
        <p:spPr>
          <a:xfrm>
            <a:off x="632346" y="1744327"/>
            <a:ext cx="4316413" cy="479425"/>
          </a:xfrm>
          <a:prstGeom prst="rect">
            <a:avLst/>
          </a:prstGeom>
        </p:spPr>
        <p:txBody>
          <a:bodyPr/>
          <a:lstStyle>
            <a:lvl1pPr>
              <a:defRPr sz="2200">
                <a:solidFill>
                  <a:schemeClr val="tx2"/>
                </a:solidFill>
              </a:defRPr>
            </a:lvl1pPr>
          </a:lstStyle>
          <a:p>
            <a:pPr lvl="0"/>
            <a:r>
              <a:rPr lang="en-US" dirty="0"/>
              <a:t>Click to add name</a:t>
            </a:r>
          </a:p>
        </p:txBody>
      </p:sp>
    </p:spTree>
    <p:extLst>
      <p:ext uri="{BB962C8B-B14F-4D97-AF65-F5344CB8AC3E}">
        <p14:creationId xmlns:p14="http://schemas.microsoft.com/office/powerpoint/2010/main" val="15370591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udience Survey">
    <p:spTree>
      <p:nvGrpSpPr>
        <p:cNvPr id="1" name=""/>
        <p:cNvGrpSpPr/>
        <p:nvPr/>
      </p:nvGrpSpPr>
      <p:grpSpPr>
        <a:xfrm>
          <a:off x="0" y="0"/>
          <a:ext cx="0" cy="0"/>
          <a:chOff x="0" y="0"/>
          <a:chExt cx="0" cy="0"/>
        </a:xfrm>
      </p:grpSpPr>
      <p:sp>
        <p:nvSpPr>
          <p:cNvPr id="3" name="Rectangle 2"/>
          <p:cNvSpPr/>
          <p:nvPr userDrawn="1"/>
        </p:nvSpPr>
        <p:spPr>
          <a:xfrm>
            <a:off x="0" y="455075"/>
            <a:ext cx="9144000" cy="6390732"/>
          </a:xfrm>
          <a:prstGeom prst="rect">
            <a:avLst/>
          </a:prstGeom>
          <a:solidFill>
            <a:srgbClr val="004165"/>
          </a:solidFill>
          <a:ln>
            <a:solidFill>
              <a:srgbClr val="0041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0" y="868708"/>
            <a:ext cx="9144000" cy="1143000"/>
          </a:xfrm>
        </p:spPr>
        <p:txBody>
          <a:bodyPr/>
          <a:lstStyle>
            <a:lvl1pPr algn="ctr">
              <a:defRPr sz="3400">
                <a:solidFill>
                  <a:schemeClr val="bg1"/>
                </a:solidFill>
              </a:defRPr>
            </a:lvl1pPr>
          </a:lstStyle>
          <a:p>
            <a:r>
              <a:rPr lang="en-US" dirty="0"/>
              <a:t>Audience Survey</a:t>
            </a:r>
          </a:p>
        </p:txBody>
      </p:sp>
      <p:sp>
        <p:nvSpPr>
          <p:cNvPr id="5" name="Text Placeholder 3"/>
          <p:cNvSpPr>
            <a:spLocks noGrp="1"/>
          </p:cNvSpPr>
          <p:nvPr>
            <p:ph type="body" sz="quarter" idx="10" hasCustomPrompt="1"/>
          </p:nvPr>
        </p:nvSpPr>
        <p:spPr>
          <a:xfrm>
            <a:off x="3076426" y="2514610"/>
            <a:ext cx="5191933" cy="2639596"/>
          </a:xfrm>
          <a:prstGeom prst="rect">
            <a:avLst/>
          </a:prstGeom>
        </p:spPr>
        <p:txBody>
          <a:bodyPr anchor="t">
            <a:normAutofit/>
          </a:bodyPr>
          <a:lstStyle>
            <a:lvl1pPr marL="342900" marR="0" indent="-342900" algn="l" defTabSz="914400" rtl="0" eaLnBrk="1" fontAlgn="base" latinLnBrk="0" hangingPunct="1">
              <a:lnSpc>
                <a:spcPct val="100000"/>
              </a:lnSpc>
              <a:spcBef>
                <a:spcPct val="20000"/>
              </a:spcBef>
              <a:spcAft>
                <a:spcPct val="0"/>
              </a:spcAft>
              <a:buClr>
                <a:srgbClr val="800000"/>
              </a:buClr>
              <a:buSzTx/>
              <a:buFont typeface="Webdings" charset="0"/>
              <a:buChar char="4"/>
              <a:tabLst/>
              <a:defRPr sz="2800">
                <a:solidFill>
                  <a:schemeClr val="bg1"/>
                </a:solidFill>
              </a:defRPr>
            </a:lvl1pPr>
            <a:lvl2pPr rtl="0" fontAlgn="base">
              <a:defRPr lang="en-US" sz="1100" b="0" i="0" u="none" strike="noStrike" smtClean="0">
                <a:effectLst/>
              </a:defRPr>
            </a:lvl2pPr>
          </a:lstStyle>
          <a:p>
            <a:pPr lvl="0"/>
            <a:r>
              <a:rPr lang="en-US" dirty="0"/>
              <a:t>Ask the audience a question related to real world challenges.</a:t>
            </a:r>
          </a:p>
          <a:p>
            <a:pPr marL="342900" marR="0" lvl="0" indent="-342900" algn="l" defTabSz="914400" rtl="0" eaLnBrk="1" fontAlgn="base" latinLnBrk="0" hangingPunct="1">
              <a:lnSpc>
                <a:spcPct val="100000"/>
              </a:lnSpc>
              <a:spcBef>
                <a:spcPct val="20000"/>
              </a:spcBef>
              <a:spcAft>
                <a:spcPct val="0"/>
              </a:spcAft>
              <a:buClr>
                <a:srgbClr val="800000"/>
              </a:buClr>
              <a:buSzTx/>
              <a:buFont typeface="Webdings" charset="0"/>
              <a:buChar char="4"/>
              <a:tabLst/>
              <a:defRPr/>
            </a:pPr>
            <a:r>
              <a:rPr lang="en-US" dirty="0"/>
              <a:t>Example: How many of you are nervous when you speak?</a:t>
            </a:r>
          </a:p>
          <a:p>
            <a:pPr lvl="0"/>
            <a:endParaRPr lang="en-US" dirty="0"/>
          </a:p>
        </p:txBody>
      </p:sp>
      <p:pic>
        <p:nvPicPr>
          <p:cNvPr id="6" name="Picture 5"/>
          <p:cNvPicPr>
            <a:picLocks noChangeAspect="1"/>
          </p:cNvPicPr>
          <p:nvPr userDrawn="1"/>
        </p:nvPicPr>
        <p:blipFill>
          <a:blip r:embed="rId2"/>
          <a:stretch>
            <a:fillRect/>
          </a:stretch>
        </p:blipFill>
        <p:spPr>
          <a:xfrm>
            <a:off x="837572" y="2604793"/>
            <a:ext cx="1972745" cy="1820991"/>
          </a:xfrm>
          <a:prstGeom prst="rect">
            <a:avLst/>
          </a:prstGeom>
        </p:spPr>
      </p:pic>
    </p:spTree>
    <p:extLst>
      <p:ext uri="{BB962C8B-B14F-4D97-AF65-F5344CB8AC3E}">
        <p14:creationId xmlns:p14="http://schemas.microsoft.com/office/powerpoint/2010/main" val="11026059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int left only">
    <p:spTree>
      <p:nvGrpSpPr>
        <p:cNvPr id="1" name=""/>
        <p:cNvGrpSpPr/>
        <p:nvPr/>
      </p:nvGrpSpPr>
      <p:grpSpPr>
        <a:xfrm>
          <a:off x="0" y="0"/>
          <a:ext cx="0" cy="0"/>
          <a:chOff x="0" y="0"/>
          <a:chExt cx="0" cy="0"/>
        </a:xfrm>
      </p:grpSpPr>
      <p:sp>
        <p:nvSpPr>
          <p:cNvPr id="7" name="Rectangle 6"/>
          <p:cNvSpPr/>
          <p:nvPr userDrawn="1"/>
        </p:nvSpPr>
        <p:spPr>
          <a:xfrm>
            <a:off x="7388917" y="0"/>
            <a:ext cx="1755648" cy="6720804"/>
          </a:xfrm>
          <a:prstGeom prst="rect">
            <a:avLst/>
          </a:prstGeom>
          <a:solidFill>
            <a:srgbClr val="FCEE9F"/>
          </a:solidFill>
          <a:ln>
            <a:solidFill>
              <a:srgbClr val="FCE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91489" y="914400"/>
            <a:ext cx="7147530" cy="1143000"/>
          </a:xfrm>
        </p:spPr>
        <p:txBody>
          <a:bodyPr/>
          <a:lstStyle>
            <a:lvl1pPr algn="ctr">
              <a:defRPr/>
            </a:lvl1pPr>
          </a:lstStyle>
          <a:p>
            <a:r>
              <a:rPr lang="en-US"/>
              <a:t>Click to edit Master title style</a:t>
            </a:r>
            <a:endParaRPr lang="en-US" dirty="0"/>
          </a:p>
        </p:txBody>
      </p:sp>
      <p:sp>
        <p:nvSpPr>
          <p:cNvPr id="9" name="Content Placeholder 3"/>
          <p:cNvSpPr>
            <a:spLocks noGrp="1"/>
          </p:cNvSpPr>
          <p:nvPr>
            <p:ph sz="half" idx="2"/>
          </p:nvPr>
        </p:nvSpPr>
        <p:spPr>
          <a:xfrm>
            <a:off x="457245" y="1905000"/>
            <a:ext cx="6476975"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51147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oint right only">
    <p:spTree>
      <p:nvGrpSpPr>
        <p:cNvPr id="1" name=""/>
        <p:cNvGrpSpPr/>
        <p:nvPr/>
      </p:nvGrpSpPr>
      <p:grpSpPr>
        <a:xfrm>
          <a:off x="0" y="0"/>
          <a:ext cx="0" cy="0"/>
          <a:chOff x="0" y="0"/>
          <a:chExt cx="0" cy="0"/>
        </a:xfrm>
      </p:grpSpPr>
      <p:sp>
        <p:nvSpPr>
          <p:cNvPr id="3" name="Rectangle 2"/>
          <p:cNvSpPr/>
          <p:nvPr userDrawn="1"/>
        </p:nvSpPr>
        <p:spPr>
          <a:xfrm>
            <a:off x="0" y="455074"/>
            <a:ext cx="1764792" cy="6265729"/>
          </a:xfrm>
          <a:prstGeom prst="rect">
            <a:avLst/>
          </a:prstGeom>
          <a:solidFill>
            <a:srgbClr val="B7C4C7"/>
          </a:solidFill>
          <a:ln>
            <a:solidFill>
              <a:srgbClr val="B7C4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title"/>
          </p:nvPr>
        </p:nvSpPr>
        <p:spPr>
          <a:xfrm>
            <a:off x="1920269" y="914400"/>
            <a:ext cx="7147530" cy="1143000"/>
          </a:xfrm>
        </p:spPr>
        <p:txBody>
          <a:bodyPr/>
          <a:lstStyle>
            <a:lvl1pPr algn="ctr">
              <a:defRPr/>
            </a:lvl1pPr>
          </a:lstStyle>
          <a:p>
            <a:r>
              <a:rPr lang="en-US"/>
              <a:t>Click to edit Master title style</a:t>
            </a:r>
            <a:endParaRPr lang="en-US" dirty="0"/>
          </a:p>
        </p:txBody>
      </p:sp>
      <p:sp>
        <p:nvSpPr>
          <p:cNvPr id="6" name="Content Placeholder 3"/>
          <p:cNvSpPr>
            <a:spLocks noGrp="1"/>
          </p:cNvSpPr>
          <p:nvPr>
            <p:ph sz="half" idx="2"/>
          </p:nvPr>
        </p:nvSpPr>
        <p:spPr>
          <a:xfrm>
            <a:off x="2286025" y="1905000"/>
            <a:ext cx="6476975"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543769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Rectangle 6"/>
          <p:cNvSpPr/>
          <p:nvPr userDrawn="1"/>
        </p:nvSpPr>
        <p:spPr>
          <a:xfrm>
            <a:off x="0" y="2057414"/>
            <a:ext cx="4585757" cy="3886185"/>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4585757" y="2057414"/>
            <a:ext cx="4585757" cy="38861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868361"/>
            <a:ext cx="9144000" cy="960439"/>
          </a:xfrm>
        </p:spPr>
        <p:txBody>
          <a:bodyPr/>
          <a:lstStyle>
            <a:lvl1pPr algn="ctr">
              <a:defRPr/>
            </a:lvl1pPr>
          </a:lstStyle>
          <a:p>
            <a:r>
              <a:rPr lang="en-US"/>
              <a:t>Click to edit Master title style</a:t>
            </a:r>
            <a:endParaRPr lang="en-US" dirty="0"/>
          </a:p>
        </p:txBody>
      </p:sp>
      <p:sp>
        <p:nvSpPr>
          <p:cNvPr id="4" name="Content Placeholder 3"/>
          <p:cNvSpPr>
            <a:spLocks noGrp="1"/>
          </p:cNvSpPr>
          <p:nvPr>
            <p:ph sz="half" idx="2"/>
          </p:nvPr>
        </p:nvSpPr>
        <p:spPr>
          <a:xfrm>
            <a:off x="155784" y="2057415"/>
            <a:ext cx="4233338" cy="3886185"/>
          </a:xfrm>
        </p:spPr>
        <p:txBody>
          <a:bodyPr/>
          <a:lstStyle>
            <a:lvl1pPr>
              <a:defRPr sz="22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Content Placeholder 5"/>
          <p:cNvSpPr>
            <a:spLocks noGrp="1"/>
          </p:cNvSpPr>
          <p:nvPr>
            <p:ph sz="quarter" idx="4"/>
          </p:nvPr>
        </p:nvSpPr>
        <p:spPr>
          <a:xfrm>
            <a:off x="4724563" y="2057415"/>
            <a:ext cx="4236509" cy="3886185"/>
          </a:xfrm>
        </p:spPr>
        <p:txBody>
          <a:bodyPr/>
          <a:lstStyle>
            <a:lvl1pPr>
              <a:defRPr sz="22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3008042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Oval 1"/>
          <p:cNvSpPr/>
          <p:nvPr userDrawn="1"/>
        </p:nvSpPr>
        <p:spPr>
          <a:xfrm>
            <a:off x="3107410" y="1964410"/>
            <a:ext cx="2929180" cy="2929180"/>
          </a:xfrm>
          <a:prstGeom prst="ellipse">
            <a:avLst/>
          </a:prstGeom>
          <a:solidFill>
            <a:srgbClr val="06305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userDrawn="1"/>
        </p:nvSpPr>
        <p:spPr>
          <a:xfrm>
            <a:off x="526252" y="1964410"/>
            <a:ext cx="2929180" cy="2929180"/>
          </a:xfrm>
          <a:prstGeom prst="ellipse">
            <a:avLst/>
          </a:prstGeom>
          <a:solidFill>
            <a:srgbClr val="A91B2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userDrawn="1"/>
        </p:nvSpPr>
        <p:spPr>
          <a:xfrm>
            <a:off x="5673767" y="1964410"/>
            <a:ext cx="2929180" cy="2929180"/>
          </a:xfrm>
          <a:prstGeom prst="ellipse">
            <a:avLst/>
          </a:prstGeom>
          <a:solidFill>
            <a:srgbClr val="77243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p:cNvSpPr>
            <a:spLocks noGrp="1"/>
          </p:cNvSpPr>
          <p:nvPr userDrawn="1">
            <p:ph type="body" sz="quarter" idx="14" hasCustomPrompt="1"/>
          </p:nvPr>
        </p:nvSpPr>
        <p:spPr>
          <a:xfrm>
            <a:off x="1076442" y="2606675"/>
            <a:ext cx="1828800" cy="1644650"/>
          </a:xfrm>
        </p:spPr>
        <p:txBody>
          <a:bodyPr anchor="ctr" anchorCtr="0"/>
          <a:lstStyle>
            <a:lvl1pPr>
              <a:defRPr sz="1600">
                <a:solidFill>
                  <a:schemeClr val="bg1"/>
                </a:solidFill>
              </a:defRPr>
            </a:lvl1pPr>
          </a:lstStyle>
          <a:p>
            <a:pPr lvl="0"/>
            <a:r>
              <a:rPr lang="en-US" dirty="0"/>
              <a:t>Click to add text</a:t>
            </a:r>
          </a:p>
        </p:txBody>
      </p:sp>
      <p:sp>
        <p:nvSpPr>
          <p:cNvPr id="11" name="Text Placeholder 9"/>
          <p:cNvSpPr>
            <a:spLocks noGrp="1"/>
          </p:cNvSpPr>
          <p:nvPr userDrawn="1">
            <p:ph type="body" sz="quarter" idx="15" hasCustomPrompt="1"/>
          </p:nvPr>
        </p:nvSpPr>
        <p:spPr>
          <a:xfrm>
            <a:off x="3657600" y="2606049"/>
            <a:ext cx="1828800" cy="1644650"/>
          </a:xfrm>
        </p:spPr>
        <p:txBody>
          <a:bodyPr anchor="ctr" anchorCtr="0"/>
          <a:lstStyle>
            <a:lvl1pPr>
              <a:defRPr sz="1600">
                <a:solidFill>
                  <a:schemeClr val="bg1"/>
                </a:solidFill>
              </a:defRPr>
            </a:lvl1pPr>
          </a:lstStyle>
          <a:p>
            <a:pPr lvl="0"/>
            <a:r>
              <a:rPr lang="en-US" dirty="0"/>
              <a:t>Click to add text</a:t>
            </a:r>
          </a:p>
        </p:txBody>
      </p:sp>
      <p:sp>
        <p:nvSpPr>
          <p:cNvPr id="12" name="Text Placeholder 9"/>
          <p:cNvSpPr>
            <a:spLocks noGrp="1"/>
          </p:cNvSpPr>
          <p:nvPr userDrawn="1">
            <p:ph type="body" sz="quarter" idx="16" hasCustomPrompt="1"/>
          </p:nvPr>
        </p:nvSpPr>
        <p:spPr>
          <a:xfrm>
            <a:off x="6309341" y="2606675"/>
            <a:ext cx="1828800" cy="1644650"/>
          </a:xfrm>
        </p:spPr>
        <p:txBody>
          <a:bodyPr anchor="ctr" anchorCtr="0"/>
          <a:lstStyle>
            <a:lvl1pPr>
              <a:defRPr sz="1600">
                <a:solidFill>
                  <a:schemeClr val="bg1"/>
                </a:solidFill>
              </a:defRPr>
            </a:lvl1pPr>
          </a:lstStyle>
          <a:p>
            <a:pPr lvl="0"/>
            <a:r>
              <a:rPr lang="en-US" dirty="0"/>
              <a:t>Click to add text</a:t>
            </a:r>
          </a:p>
        </p:txBody>
      </p:sp>
    </p:spTree>
    <p:extLst>
      <p:ext uri="{BB962C8B-B14F-4D97-AF65-F5344CB8AC3E}">
        <p14:creationId xmlns:p14="http://schemas.microsoft.com/office/powerpoint/2010/main" val="28302892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Points">
    <p:spTree>
      <p:nvGrpSpPr>
        <p:cNvPr id="1" name=""/>
        <p:cNvGrpSpPr/>
        <p:nvPr/>
      </p:nvGrpSpPr>
      <p:grpSpPr>
        <a:xfrm>
          <a:off x="0" y="0"/>
          <a:ext cx="0" cy="0"/>
          <a:chOff x="0" y="0"/>
          <a:chExt cx="0" cy="0"/>
        </a:xfrm>
      </p:grpSpPr>
      <p:sp>
        <p:nvSpPr>
          <p:cNvPr id="4" name="Text Placeholder 18"/>
          <p:cNvSpPr>
            <a:spLocks noGrp="1"/>
          </p:cNvSpPr>
          <p:nvPr>
            <p:ph type="body" sz="quarter" idx="11"/>
          </p:nvPr>
        </p:nvSpPr>
        <p:spPr>
          <a:xfrm>
            <a:off x="507683" y="2250291"/>
            <a:ext cx="1787726" cy="1997617"/>
          </a:xfrm>
          <a:prstGeom prst="rect">
            <a:avLst/>
          </a:prstGeom>
        </p:spPr>
        <p:txBody>
          <a:bodyPr/>
          <a:lstStyle>
            <a:lvl1pPr marL="0" indent="0" algn="ctr">
              <a:buFont typeface="Arial" charset="0"/>
              <a:buNone/>
              <a:defRPr sz="1100"/>
            </a:lvl1pPr>
            <a:lvl2pPr marL="342900" indent="0" algn="ctr">
              <a:buNone/>
              <a:defRPr sz="1100"/>
            </a:lvl2pPr>
            <a:lvl3pPr marL="685800" indent="0" algn="ctr">
              <a:buNone/>
              <a:defRPr sz="1100"/>
            </a:lvl3pPr>
            <a:lvl4pPr marL="1028700" indent="0" algn="ctr">
              <a:buNone/>
              <a:defRPr sz="1100"/>
            </a:lvl4pPr>
            <a:lvl5pPr marL="1371600" indent="0" algn="ctr">
              <a:buNone/>
              <a:defRPr sz="1100"/>
            </a:lvl5pPr>
          </a:lstStyle>
          <a:p>
            <a:pPr lvl="0"/>
            <a:endParaRPr lang="en-US" dirty="0"/>
          </a:p>
        </p:txBody>
      </p:sp>
      <p:sp>
        <p:nvSpPr>
          <p:cNvPr id="5" name="Text Placeholder 18"/>
          <p:cNvSpPr>
            <a:spLocks noGrp="1"/>
          </p:cNvSpPr>
          <p:nvPr>
            <p:ph type="body" sz="quarter" idx="12"/>
          </p:nvPr>
        </p:nvSpPr>
        <p:spPr>
          <a:xfrm>
            <a:off x="2627782" y="2250291"/>
            <a:ext cx="1787726" cy="1997617"/>
          </a:xfrm>
          <a:prstGeom prst="rect">
            <a:avLst/>
          </a:prstGeom>
        </p:spPr>
        <p:txBody>
          <a:bodyPr/>
          <a:lstStyle>
            <a:lvl1pPr marL="0" indent="0" algn="ctr">
              <a:buFont typeface="Arial" charset="0"/>
              <a:buNone/>
              <a:defRPr sz="1100" baseline="0"/>
            </a:lvl1pPr>
            <a:lvl2pPr marL="342900" indent="0" algn="ctr">
              <a:buNone/>
              <a:defRPr sz="1100"/>
            </a:lvl2pPr>
            <a:lvl3pPr marL="685800" indent="0" algn="ctr">
              <a:buNone/>
              <a:defRPr sz="1100"/>
            </a:lvl3pPr>
            <a:lvl4pPr marL="1028700" indent="0" algn="ctr">
              <a:buNone/>
              <a:defRPr sz="1100"/>
            </a:lvl4pPr>
            <a:lvl5pPr marL="1371600" indent="0" algn="ctr">
              <a:buNone/>
              <a:defRPr sz="1100"/>
            </a:lvl5pPr>
          </a:lstStyle>
          <a:p>
            <a:pPr lvl="0"/>
            <a:endParaRPr lang="en-US" dirty="0"/>
          </a:p>
        </p:txBody>
      </p:sp>
      <p:sp>
        <p:nvSpPr>
          <p:cNvPr id="6" name="Text Placeholder 18"/>
          <p:cNvSpPr>
            <a:spLocks noGrp="1"/>
          </p:cNvSpPr>
          <p:nvPr>
            <p:ph type="body" sz="quarter" idx="14"/>
          </p:nvPr>
        </p:nvSpPr>
        <p:spPr>
          <a:xfrm>
            <a:off x="6867981" y="2250291"/>
            <a:ext cx="1787726" cy="1997617"/>
          </a:xfrm>
          <a:prstGeom prst="rect">
            <a:avLst/>
          </a:prstGeom>
        </p:spPr>
        <p:txBody>
          <a:bodyPr/>
          <a:lstStyle>
            <a:lvl1pPr marL="0" indent="0" algn="ctr">
              <a:buFont typeface="Arial" charset="0"/>
              <a:buNone/>
              <a:defRPr sz="1100" baseline="0"/>
            </a:lvl1pPr>
            <a:lvl2pPr marL="342900" indent="0" algn="ctr">
              <a:buNone/>
              <a:defRPr sz="1100"/>
            </a:lvl2pPr>
            <a:lvl3pPr marL="685800" indent="0" algn="ctr">
              <a:buNone/>
              <a:defRPr sz="1100"/>
            </a:lvl3pPr>
            <a:lvl4pPr marL="1028700" indent="0" algn="ctr">
              <a:buNone/>
              <a:defRPr sz="1100"/>
            </a:lvl4pPr>
            <a:lvl5pPr marL="1371600" indent="0" algn="ctr">
              <a:buNone/>
              <a:defRPr sz="1100"/>
            </a:lvl5pPr>
          </a:lstStyle>
          <a:p>
            <a:pPr lvl="0"/>
            <a:endParaRPr lang="en-US" dirty="0"/>
          </a:p>
        </p:txBody>
      </p:sp>
      <p:sp>
        <p:nvSpPr>
          <p:cNvPr id="7" name="Text Placeholder 33"/>
          <p:cNvSpPr>
            <a:spLocks noGrp="1"/>
          </p:cNvSpPr>
          <p:nvPr>
            <p:ph type="body" sz="quarter" idx="16"/>
          </p:nvPr>
        </p:nvSpPr>
        <p:spPr>
          <a:xfrm>
            <a:off x="4747981" y="2244615"/>
            <a:ext cx="1787525" cy="2005358"/>
          </a:xfrm>
          <a:prstGeom prst="rect">
            <a:avLst/>
          </a:prstGeom>
        </p:spPr>
        <p:txBody>
          <a:bodyPr/>
          <a:lstStyle>
            <a:lvl1pPr marL="0" indent="0" algn="ctr">
              <a:buNone/>
              <a:defRPr sz="1100"/>
            </a:lvl1pPr>
            <a:lvl2pPr>
              <a:defRPr sz="1100"/>
            </a:lvl2pPr>
            <a:lvl3pPr>
              <a:defRPr sz="1100"/>
            </a:lvl3pPr>
            <a:lvl4pPr>
              <a:defRPr sz="1100"/>
            </a:lvl4pPr>
            <a:lvl5pPr>
              <a:defRPr sz="1100"/>
            </a:lvl5pPr>
          </a:lstStyle>
          <a:p>
            <a:pPr lvl="0"/>
            <a:endParaRPr lang="en-US" dirty="0"/>
          </a:p>
        </p:txBody>
      </p:sp>
    </p:spTree>
    <p:extLst>
      <p:ext uri="{BB962C8B-B14F-4D97-AF65-F5344CB8AC3E}">
        <p14:creationId xmlns:p14="http://schemas.microsoft.com/office/powerpoint/2010/main" val="34013407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 Points">
    <p:spTree>
      <p:nvGrpSpPr>
        <p:cNvPr id="1" name=""/>
        <p:cNvGrpSpPr/>
        <p:nvPr/>
      </p:nvGrpSpPr>
      <p:grpSpPr>
        <a:xfrm>
          <a:off x="0" y="0"/>
          <a:ext cx="0" cy="0"/>
          <a:chOff x="0" y="0"/>
          <a:chExt cx="0" cy="0"/>
        </a:xfrm>
      </p:grpSpPr>
      <p:sp>
        <p:nvSpPr>
          <p:cNvPr id="8" name="Title 1"/>
          <p:cNvSpPr>
            <a:spLocks noGrp="1"/>
          </p:cNvSpPr>
          <p:nvPr>
            <p:ph type="title"/>
          </p:nvPr>
        </p:nvSpPr>
        <p:spPr>
          <a:xfrm>
            <a:off x="628650" y="1504410"/>
            <a:ext cx="7886700" cy="391789"/>
          </a:xfrm>
          <a:prstGeom prst="rect">
            <a:avLst/>
          </a:prstGeom>
        </p:spPr>
        <p:txBody>
          <a:bodyPr/>
          <a:lstStyle>
            <a:lvl1pPr marL="0" marR="0" indent="0" algn="ctr" defTabSz="685800" rtl="0" eaLnBrk="1" fontAlgn="auto" latinLnBrk="0" hangingPunct="1">
              <a:lnSpc>
                <a:spcPct val="90000"/>
              </a:lnSpc>
              <a:spcBef>
                <a:spcPct val="0"/>
              </a:spcBef>
              <a:spcAft>
                <a:spcPts val="0"/>
              </a:spcAft>
              <a:buClrTx/>
              <a:buSzTx/>
              <a:buFontTx/>
              <a:buNone/>
              <a:tabLst/>
              <a:defRPr lang="en-US" sz="2800" b="0" i="0" u="none" strike="noStrike" smtClean="0">
                <a:effectLst/>
              </a:defRPr>
            </a:lvl1pPr>
          </a:lstStyle>
          <a:p>
            <a:endParaRPr lang="en-US" dirty="0"/>
          </a:p>
        </p:txBody>
      </p:sp>
      <p:sp>
        <p:nvSpPr>
          <p:cNvPr id="9" name="Rectangle 8"/>
          <p:cNvSpPr/>
          <p:nvPr userDrawn="1"/>
        </p:nvSpPr>
        <p:spPr>
          <a:xfrm>
            <a:off x="3781586" y="2322401"/>
            <a:ext cx="1580828" cy="2843940"/>
          </a:xfrm>
          <a:prstGeom prst="rect">
            <a:avLst/>
          </a:prstGeom>
          <a:solidFill>
            <a:srgbClr val="A91B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0"/>
          <p:cNvSpPr>
            <a:spLocks noGrp="1"/>
          </p:cNvSpPr>
          <p:nvPr>
            <p:ph type="body" sz="quarter" idx="13"/>
          </p:nvPr>
        </p:nvSpPr>
        <p:spPr>
          <a:xfrm>
            <a:off x="3925000"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stStyle>
          <a:p>
            <a:pPr lvl="0"/>
            <a:endParaRPr lang="en-US" dirty="0"/>
          </a:p>
        </p:txBody>
      </p:sp>
      <p:sp>
        <p:nvSpPr>
          <p:cNvPr id="11" name="Rectangle 10"/>
          <p:cNvSpPr/>
          <p:nvPr userDrawn="1"/>
        </p:nvSpPr>
        <p:spPr>
          <a:xfrm>
            <a:off x="5439905" y="2322401"/>
            <a:ext cx="1580828" cy="2843940"/>
          </a:xfrm>
          <a:prstGeom prst="rect">
            <a:avLst/>
          </a:prstGeom>
          <a:solidFill>
            <a:srgbClr val="004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0"/>
          <p:cNvSpPr>
            <a:spLocks noGrp="1"/>
          </p:cNvSpPr>
          <p:nvPr>
            <p:ph type="body" sz="quarter" idx="14"/>
          </p:nvPr>
        </p:nvSpPr>
        <p:spPr>
          <a:xfrm>
            <a:off x="5583319"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vl2pPr rtl="0" fontAlgn="base">
              <a:defRPr lang="en-US" sz="1100" b="0" i="0" u="none" strike="noStrike" smtClean="0">
                <a:effectLst/>
              </a:defRPr>
            </a:lvl2pPr>
          </a:lstStyle>
          <a:p>
            <a:pPr lvl="0"/>
            <a:endParaRPr lang="en-US" dirty="0"/>
          </a:p>
        </p:txBody>
      </p:sp>
      <p:sp>
        <p:nvSpPr>
          <p:cNvPr id="13" name="Rectangle 12"/>
          <p:cNvSpPr/>
          <p:nvPr userDrawn="1"/>
        </p:nvSpPr>
        <p:spPr>
          <a:xfrm>
            <a:off x="7098224" y="2322401"/>
            <a:ext cx="1580828" cy="2843940"/>
          </a:xfrm>
          <a:prstGeom prst="rect">
            <a:avLst/>
          </a:prstGeom>
          <a:solidFill>
            <a:srgbClr val="063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p:cNvSpPr>
            <a:spLocks noGrp="1"/>
          </p:cNvSpPr>
          <p:nvPr>
            <p:ph type="body" sz="quarter" idx="15"/>
          </p:nvPr>
        </p:nvSpPr>
        <p:spPr>
          <a:xfrm>
            <a:off x="7241638"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stStyle>
          <a:p>
            <a:pPr lvl="0"/>
            <a:endParaRPr lang="en-US" dirty="0"/>
          </a:p>
        </p:txBody>
      </p:sp>
      <p:sp>
        <p:nvSpPr>
          <p:cNvPr id="15" name="Rectangle 14"/>
          <p:cNvSpPr/>
          <p:nvPr userDrawn="1"/>
        </p:nvSpPr>
        <p:spPr>
          <a:xfrm>
            <a:off x="2123267" y="2322401"/>
            <a:ext cx="1580828" cy="2843940"/>
          </a:xfrm>
          <a:prstGeom prst="rect">
            <a:avLst/>
          </a:prstGeom>
          <a:solidFill>
            <a:srgbClr val="622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0"/>
          <p:cNvSpPr>
            <a:spLocks noGrp="1"/>
          </p:cNvSpPr>
          <p:nvPr>
            <p:ph type="body" sz="quarter" idx="16"/>
          </p:nvPr>
        </p:nvSpPr>
        <p:spPr>
          <a:xfrm>
            <a:off x="2266681"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stStyle>
          <a:p>
            <a:pPr lvl="0"/>
            <a:endParaRPr lang="en-US" dirty="0"/>
          </a:p>
        </p:txBody>
      </p:sp>
      <p:sp>
        <p:nvSpPr>
          <p:cNvPr id="17" name="Rectangle 16"/>
          <p:cNvSpPr/>
          <p:nvPr userDrawn="1"/>
        </p:nvSpPr>
        <p:spPr>
          <a:xfrm>
            <a:off x="461017" y="2322401"/>
            <a:ext cx="1580828" cy="2843940"/>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0"/>
          <p:cNvSpPr>
            <a:spLocks noGrp="1"/>
          </p:cNvSpPr>
          <p:nvPr>
            <p:ph type="body" sz="quarter" idx="17"/>
          </p:nvPr>
        </p:nvSpPr>
        <p:spPr>
          <a:xfrm>
            <a:off x="604431"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stStyle>
          <a:p>
            <a:pPr lvl="0"/>
            <a:endParaRPr lang="en-US" dirty="0"/>
          </a:p>
        </p:txBody>
      </p:sp>
    </p:spTree>
    <p:extLst>
      <p:ext uri="{BB962C8B-B14F-4D97-AF65-F5344CB8AC3E}">
        <p14:creationId xmlns:p14="http://schemas.microsoft.com/office/powerpoint/2010/main" val="11341808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66641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3424F4-4D46-8844-8BFC-2705771EBE8F}"/>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143000" y="3200400"/>
            <a:ext cx="6858000" cy="731520"/>
          </a:xfrm>
          <a:prstGeom prst="rect">
            <a:avLst/>
          </a:prstGeom>
        </p:spPr>
        <p:txBody>
          <a:bodyPr anchor="ctr">
            <a:normAutofit/>
          </a:bodyPr>
          <a:lstStyle>
            <a:lvl1pPr algn="ctr">
              <a:defRPr sz="45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143000" y="4195570"/>
            <a:ext cx="6858000" cy="914400"/>
          </a:xfrm>
          <a:prstGeom prst="rect">
            <a:avLst/>
          </a:prstGeom>
        </p:spPr>
        <p:txBody>
          <a:bodyPr>
            <a:normAutofit/>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cxnSp>
        <p:nvCxnSpPr>
          <p:cNvPr id="19" name="Straight Connector 18">
            <a:extLst>
              <a:ext uri="{FF2B5EF4-FFF2-40B4-BE49-F238E27FC236}">
                <a16:creationId xmlns:a16="http://schemas.microsoft.com/office/drawing/2014/main" id="{0D89A3AF-4EDC-4043-804E-E87D504FBF6B}"/>
              </a:ext>
            </a:extLst>
          </p:cNvPr>
          <p:cNvCxnSpPr/>
          <p:nvPr userDrawn="1"/>
        </p:nvCxnSpPr>
        <p:spPr>
          <a:xfrm>
            <a:off x="1066800" y="2743200"/>
            <a:ext cx="701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BD653AE7-8FAF-5843-8098-5741B24003D3}"/>
              </a:ext>
            </a:extLst>
          </p:cNvPr>
          <p:cNvPicPr>
            <a:picLocks noChangeAspect="1"/>
          </p:cNvPicPr>
          <p:nvPr userDrawn="1"/>
        </p:nvPicPr>
        <p:blipFill>
          <a:blip r:embed="rId2"/>
          <a:stretch>
            <a:fillRect/>
          </a:stretch>
        </p:blipFill>
        <p:spPr>
          <a:xfrm>
            <a:off x="3184060" y="1830811"/>
            <a:ext cx="2775881" cy="429768"/>
          </a:xfrm>
          <a:prstGeom prst="rect">
            <a:avLst/>
          </a:prstGeom>
        </p:spPr>
      </p:pic>
    </p:spTree>
    <p:extLst>
      <p:ext uri="{BB962C8B-B14F-4D97-AF65-F5344CB8AC3E}">
        <p14:creationId xmlns:p14="http://schemas.microsoft.com/office/powerpoint/2010/main" val="2030278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pacer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86E8A4-D3AF-3F49-92B4-CD48A44E0F2A}"/>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3C2420E5-B19B-524A-8BC9-508D147EF32B}"/>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302571DF-71AA-4440-B3A3-E8860BAC22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1" name="Title 1">
            <a:extLst>
              <a:ext uri="{FF2B5EF4-FFF2-40B4-BE49-F238E27FC236}">
                <a16:creationId xmlns:a16="http://schemas.microsoft.com/office/drawing/2014/main" id="{831CCC52-C97D-9147-B3F2-F76FA1B2588F}"/>
              </a:ext>
            </a:extLst>
          </p:cNvPr>
          <p:cNvSpPr>
            <a:spLocks noGrp="1"/>
          </p:cNvSpPr>
          <p:nvPr>
            <p:ph type="ctrTitle" hasCustomPrompt="1"/>
          </p:nvPr>
        </p:nvSpPr>
        <p:spPr>
          <a:xfrm>
            <a:off x="1143000" y="1006867"/>
            <a:ext cx="6858000" cy="2084569"/>
          </a:xfrm>
          <a:prstGeom prst="rect">
            <a:avLst/>
          </a:prstGeom>
        </p:spPr>
        <p:txBody>
          <a:bodyPr anchor="b">
            <a:noAutofit/>
          </a:bodyPr>
          <a:lstStyle>
            <a:lvl1pPr algn="ctr">
              <a:defRPr sz="5400"/>
            </a:lvl1pPr>
          </a:lstStyle>
          <a:p>
            <a:r>
              <a:rPr lang="en-US" dirty="0"/>
              <a:t>Click to edit </a:t>
            </a:r>
            <a:br>
              <a:rPr lang="en-US" dirty="0"/>
            </a:br>
            <a:r>
              <a:rPr lang="en-US" dirty="0"/>
              <a:t>Section title</a:t>
            </a:r>
          </a:p>
        </p:txBody>
      </p:sp>
      <p:sp>
        <p:nvSpPr>
          <p:cNvPr id="14" name="Subtitle 2">
            <a:extLst>
              <a:ext uri="{FF2B5EF4-FFF2-40B4-BE49-F238E27FC236}">
                <a16:creationId xmlns:a16="http://schemas.microsoft.com/office/drawing/2014/main" id="{77752C60-69DE-9842-A9F7-1CA8388F221E}"/>
              </a:ext>
            </a:extLst>
          </p:cNvPr>
          <p:cNvSpPr>
            <a:spLocks noGrp="1"/>
          </p:cNvSpPr>
          <p:nvPr>
            <p:ph type="subTitle" idx="1" hasCustomPrompt="1"/>
          </p:nvPr>
        </p:nvSpPr>
        <p:spPr>
          <a:xfrm>
            <a:off x="1143000" y="3358503"/>
            <a:ext cx="6858000" cy="914400"/>
          </a:xfrm>
          <a:prstGeom prst="rect">
            <a:avLst/>
          </a:prstGeom>
        </p:spPr>
        <p:txBody>
          <a:bodyPr>
            <a:normAutofit/>
          </a:bodyPr>
          <a:lstStyle>
            <a:lvl1pPr marL="0" indent="0" algn="ctr">
              <a:buFont typeface="Arial" panose="020B0604020202020204" pitchFamily="34" charset="0"/>
              <a:buNone/>
              <a:defRPr sz="3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Section subtitle</a:t>
            </a:r>
          </a:p>
        </p:txBody>
      </p:sp>
    </p:spTree>
    <p:extLst>
      <p:ext uri="{BB962C8B-B14F-4D97-AF65-F5344CB8AC3E}">
        <p14:creationId xmlns:p14="http://schemas.microsoft.com/office/powerpoint/2010/main" val="42443292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08450" y="295773"/>
            <a:ext cx="8735525"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hasCustomPrompt="1"/>
          </p:nvPr>
        </p:nvSpPr>
        <p:spPr>
          <a:xfrm>
            <a:off x="208450" y="1520042"/>
            <a:ext cx="8735525" cy="4358244"/>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2064815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08450" y="295773"/>
            <a:ext cx="8735525"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08451" y="1535081"/>
            <a:ext cx="4231386"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4706451" y="1535081"/>
            <a:ext cx="42291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0714826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08451" y="1222717"/>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08451" y="2046629"/>
            <a:ext cx="4231386"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4712589" y="1222717"/>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4712589" y="2046629"/>
            <a:ext cx="4231386"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8555602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1965416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41311304-9C98-8B49-B434-134184A09B3F}"/>
              </a:ext>
            </a:extLst>
          </p:cNvPr>
          <p:cNvSpPr>
            <a:spLocks noGrp="1"/>
          </p:cNvSpPr>
          <p:nvPr>
            <p:ph type="body" sz="quarter" idx="17" hasCustomPrompt="1"/>
          </p:nvPr>
        </p:nvSpPr>
        <p:spPr>
          <a:xfrm>
            <a:off x="6286500" y="2005584"/>
            <a:ext cx="24003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5" name="Text Placeholder 5">
            <a:extLst>
              <a:ext uri="{FF2B5EF4-FFF2-40B4-BE49-F238E27FC236}">
                <a16:creationId xmlns:a16="http://schemas.microsoft.com/office/drawing/2014/main" id="{60320AC0-0FC1-8C47-8026-8DEF53359BF8}"/>
              </a:ext>
            </a:extLst>
          </p:cNvPr>
          <p:cNvSpPr>
            <a:spLocks noGrp="1"/>
          </p:cNvSpPr>
          <p:nvPr>
            <p:ph type="body" sz="quarter" idx="18" hasCustomPrompt="1"/>
          </p:nvPr>
        </p:nvSpPr>
        <p:spPr>
          <a:xfrm>
            <a:off x="3371850" y="2011680"/>
            <a:ext cx="2400300" cy="3136392"/>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ln>
                  <a:noFill/>
                </a:ln>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7" name="Text Placeholder 5">
            <a:extLst>
              <a:ext uri="{FF2B5EF4-FFF2-40B4-BE49-F238E27FC236}">
                <a16:creationId xmlns:a16="http://schemas.microsoft.com/office/drawing/2014/main" id="{6B3F4821-83A2-084E-87B9-80099BFD857A}"/>
              </a:ext>
            </a:extLst>
          </p:cNvPr>
          <p:cNvSpPr>
            <a:spLocks noGrp="1"/>
          </p:cNvSpPr>
          <p:nvPr>
            <p:ph type="body" sz="quarter" idx="16" hasCustomPrompt="1"/>
          </p:nvPr>
        </p:nvSpPr>
        <p:spPr>
          <a:xfrm>
            <a:off x="457200" y="1981201"/>
            <a:ext cx="24003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8" name="Text Placeholder 13">
            <a:extLst>
              <a:ext uri="{FF2B5EF4-FFF2-40B4-BE49-F238E27FC236}">
                <a16:creationId xmlns:a16="http://schemas.microsoft.com/office/drawing/2014/main" id="{AD38DF34-14F9-5F41-8070-1BD3DEF20C9B}"/>
              </a:ext>
            </a:extLst>
          </p:cNvPr>
          <p:cNvSpPr>
            <a:spLocks noGrp="1"/>
          </p:cNvSpPr>
          <p:nvPr>
            <p:ph type="body" sz="quarter" idx="13" hasCustomPrompt="1"/>
          </p:nvPr>
        </p:nvSpPr>
        <p:spPr>
          <a:xfrm>
            <a:off x="628650" y="2362200"/>
            <a:ext cx="2057400" cy="304800"/>
          </a:xfrm>
          <a:prstGeom prst="rect">
            <a:avLst/>
          </a:prstGeom>
          <a:ln>
            <a:noFill/>
          </a:ln>
        </p:spPr>
        <p:txBody>
          <a:bodyPr>
            <a:noAutofit/>
          </a:bodyPr>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D5DF8844-5287-1E4A-BF7D-DE2C1E03B26E}"/>
              </a:ext>
            </a:extLst>
          </p:cNvPr>
          <p:cNvSpPr>
            <a:spLocks noGrp="1"/>
          </p:cNvSpPr>
          <p:nvPr>
            <p:ph type="body" sz="quarter" idx="14" hasCustomPrompt="1"/>
          </p:nvPr>
        </p:nvSpPr>
        <p:spPr>
          <a:xfrm>
            <a:off x="6457950" y="2362200"/>
            <a:ext cx="2057400" cy="304800"/>
          </a:xfrm>
          <a:prstGeom prst="rect">
            <a:avLst/>
          </a:prstGeom>
        </p:spPr>
        <p:txBody>
          <a:bodyPr>
            <a:noAutofit/>
          </a:bodyPr>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73E7AE11-2C77-954A-BEF0-800001182DAE}"/>
              </a:ext>
            </a:extLst>
          </p:cNvPr>
          <p:cNvSpPr>
            <a:spLocks noGrp="1"/>
          </p:cNvSpPr>
          <p:nvPr>
            <p:ph type="body" sz="quarter" idx="15" hasCustomPrompt="1"/>
          </p:nvPr>
        </p:nvSpPr>
        <p:spPr>
          <a:xfrm>
            <a:off x="3543300" y="2362200"/>
            <a:ext cx="2057400" cy="304800"/>
          </a:xfrm>
          <a:prstGeom prst="rect">
            <a:avLst/>
          </a:prstGeom>
        </p:spPr>
        <p:txBody>
          <a:bodyPr>
            <a:noAutofit/>
          </a:bodyPr>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2264871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3B08850D-4BB6-9B4A-BD38-F67B372135E5}"/>
              </a:ext>
            </a:extLst>
          </p:cNvPr>
          <p:cNvSpPr>
            <a:spLocks noGrp="1"/>
          </p:cNvSpPr>
          <p:nvPr>
            <p:ph type="sldNum" sz="quarter" idx="32"/>
          </p:nvPr>
        </p:nvSpPr>
        <p:spPr>
          <a:xfrm>
            <a:off x="6800850" y="6356351"/>
            <a:ext cx="2057400" cy="365125"/>
          </a:xfrm>
        </p:spPr>
        <p:txBody>
          <a:bodyPr/>
          <a:lstStyle/>
          <a:p>
            <a:fld id="{B15CCACC-6213-F14B-B40D-407BFF938B14}" type="slidenum">
              <a:rPr lang="en-US" smtClean="0"/>
              <a:t>‹#›</a:t>
            </a:fld>
            <a:endParaRPr lang="en-US"/>
          </a:p>
        </p:txBody>
      </p:sp>
      <p:sp>
        <p:nvSpPr>
          <p:cNvPr id="22" name="Picture Placeholder 14">
            <a:extLst>
              <a:ext uri="{FF2B5EF4-FFF2-40B4-BE49-F238E27FC236}">
                <a16:creationId xmlns:a16="http://schemas.microsoft.com/office/drawing/2014/main" id="{FEFAAFB2-F085-7C45-83CA-83440B43306E}"/>
              </a:ext>
            </a:extLst>
          </p:cNvPr>
          <p:cNvSpPr>
            <a:spLocks noGrp="1"/>
          </p:cNvSpPr>
          <p:nvPr>
            <p:ph type="pic" sz="quarter" idx="10" hasCustomPrompt="1"/>
          </p:nvPr>
        </p:nvSpPr>
        <p:spPr>
          <a:xfrm>
            <a:off x="3438144"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23" name="Text Placeholder 5">
            <a:extLst>
              <a:ext uri="{FF2B5EF4-FFF2-40B4-BE49-F238E27FC236}">
                <a16:creationId xmlns:a16="http://schemas.microsoft.com/office/drawing/2014/main" id="{5B2C76A9-8A29-1749-877C-EB0951145D4B}"/>
              </a:ext>
            </a:extLst>
          </p:cNvPr>
          <p:cNvSpPr>
            <a:spLocks noGrp="1"/>
          </p:cNvSpPr>
          <p:nvPr>
            <p:ph type="body" sz="quarter" idx="16" hasCustomPrompt="1"/>
          </p:nvPr>
        </p:nvSpPr>
        <p:spPr>
          <a:xfrm>
            <a:off x="3438144" y="4024190"/>
            <a:ext cx="2267712" cy="1365954"/>
          </a:xfrm>
          <a:prstGeom prst="roundRect">
            <a:avLst>
              <a:gd name="adj" fmla="val 942"/>
            </a:avLst>
          </a:prstGeom>
          <a:solidFill>
            <a:schemeClr val="accent4"/>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24" name="Text Placeholder 4">
            <a:extLst>
              <a:ext uri="{FF2B5EF4-FFF2-40B4-BE49-F238E27FC236}">
                <a16:creationId xmlns:a16="http://schemas.microsoft.com/office/drawing/2014/main" id="{6E1DDEA7-4636-4B44-A778-339D624AE45A}"/>
              </a:ext>
            </a:extLst>
          </p:cNvPr>
          <p:cNvSpPr>
            <a:spLocks noGrp="1"/>
          </p:cNvSpPr>
          <p:nvPr>
            <p:ph type="body" sz="quarter" idx="25" hasCustomPrompt="1"/>
          </p:nvPr>
        </p:nvSpPr>
        <p:spPr>
          <a:xfrm>
            <a:off x="3561588"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25" name="Picture Placeholder 14">
            <a:extLst>
              <a:ext uri="{FF2B5EF4-FFF2-40B4-BE49-F238E27FC236}">
                <a16:creationId xmlns:a16="http://schemas.microsoft.com/office/drawing/2014/main" id="{7C3B7E9B-5A32-3946-B082-6F9840B8FBFA}"/>
              </a:ext>
            </a:extLst>
          </p:cNvPr>
          <p:cNvSpPr>
            <a:spLocks noGrp="1"/>
          </p:cNvSpPr>
          <p:nvPr>
            <p:ph type="pic" sz="quarter" idx="26" hasCustomPrompt="1"/>
          </p:nvPr>
        </p:nvSpPr>
        <p:spPr>
          <a:xfrm>
            <a:off x="73188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26" name="Text Placeholder 5">
            <a:extLst>
              <a:ext uri="{FF2B5EF4-FFF2-40B4-BE49-F238E27FC236}">
                <a16:creationId xmlns:a16="http://schemas.microsoft.com/office/drawing/2014/main" id="{605E9A03-A7A7-B146-AEDC-7002E190CAC3}"/>
              </a:ext>
            </a:extLst>
          </p:cNvPr>
          <p:cNvSpPr>
            <a:spLocks noGrp="1"/>
          </p:cNvSpPr>
          <p:nvPr>
            <p:ph type="body" sz="quarter" idx="27" hasCustomPrompt="1"/>
          </p:nvPr>
        </p:nvSpPr>
        <p:spPr>
          <a:xfrm>
            <a:off x="731887" y="4024190"/>
            <a:ext cx="2267712" cy="1365954"/>
          </a:xfrm>
          <a:prstGeom prst="roundRect">
            <a:avLst>
              <a:gd name="adj" fmla="val 942"/>
            </a:avLst>
          </a:prstGeom>
          <a:solidFill>
            <a:schemeClr val="accent4"/>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27" name="Text Placeholder 4">
            <a:extLst>
              <a:ext uri="{FF2B5EF4-FFF2-40B4-BE49-F238E27FC236}">
                <a16:creationId xmlns:a16="http://schemas.microsoft.com/office/drawing/2014/main" id="{2A27905D-FDD1-A047-991C-F38E6608915E}"/>
              </a:ext>
            </a:extLst>
          </p:cNvPr>
          <p:cNvSpPr>
            <a:spLocks noGrp="1"/>
          </p:cNvSpPr>
          <p:nvPr>
            <p:ph type="body" sz="quarter" idx="28" hasCustomPrompt="1"/>
          </p:nvPr>
        </p:nvSpPr>
        <p:spPr>
          <a:xfrm>
            <a:off x="85533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30" name="Picture Placeholder 14">
            <a:extLst>
              <a:ext uri="{FF2B5EF4-FFF2-40B4-BE49-F238E27FC236}">
                <a16:creationId xmlns:a16="http://schemas.microsoft.com/office/drawing/2014/main" id="{BBE3524F-1768-544A-A0EE-1D48EF57EDC6}"/>
              </a:ext>
            </a:extLst>
          </p:cNvPr>
          <p:cNvSpPr>
            <a:spLocks noGrp="1"/>
          </p:cNvSpPr>
          <p:nvPr>
            <p:ph type="pic" sz="quarter" idx="29" hasCustomPrompt="1"/>
          </p:nvPr>
        </p:nvSpPr>
        <p:spPr>
          <a:xfrm>
            <a:off x="614632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31" name="Text Placeholder 5">
            <a:extLst>
              <a:ext uri="{FF2B5EF4-FFF2-40B4-BE49-F238E27FC236}">
                <a16:creationId xmlns:a16="http://schemas.microsoft.com/office/drawing/2014/main" id="{557EF7F8-61F7-EC4A-A4D5-6E4FF0955A67}"/>
              </a:ext>
            </a:extLst>
          </p:cNvPr>
          <p:cNvSpPr>
            <a:spLocks noGrp="1"/>
          </p:cNvSpPr>
          <p:nvPr>
            <p:ph type="body" sz="quarter" idx="30" hasCustomPrompt="1"/>
          </p:nvPr>
        </p:nvSpPr>
        <p:spPr>
          <a:xfrm>
            <a:off x="6146327" y="4024190"/>
            <a:ext cx="2267712" cy="1365954"/>
          </a:xfrm>
          <a:prstGeom prst="roundRect">
            <a:avLst>
              <a:gd name="adj" fmla="val 942"/>
            </a:avLst>
          </a:prstGeom>
          <a:solidFill>
            <a:schemeClr val="accent4"/>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2" name="Text Placeholder 4">
            <a:extLst>
              <a:ext uri="{FF2B5EF4-FFF2-40B4-BE49-F238E27FC236}">
                <a16:creationId xmlns:a16="http://schemas.microsoft.com/office/drawing/2014/main" id="{D642BA01-C144-4E4E-83D8-A7F03B7E550D}"/>
              </a:ext>
            </a:extLst>
          </p:cNvPr>
          <p:cNvSpPr>
            <a:spLocks noGrp="1"/>
          </p:cNvSpPr>
          <p:nvPr>
            <p:ph type="body" sz="quarter" idx="31" hasCustomPrompt="1"/>
          </p:nvPr>
        </p:nvSpPr>
        <p:spPr>
          <a:xfrm>
            <a:off x="626977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Tree>
    <p:extLst>
      <p:ext uri="{BB962C8B-B14F-4D97-AF65-F5344CB8AC3E}">
        <p14:creationId xmlns:p14="http://schemas.microsoft.com/office/powerpoint/2010/main" val="27148369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Image and Tex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9EF5668-8784-CD4A-AF0C-FFDE6F7B74F6}"/>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3934E530-1F84-824F-A028-D69E97EA42DE}"/>
              </a:ext>
            </a:extLst>
          </p:cNvPr>
          <p:cNvSpPr/>
          <p:nvPr userDrawn="1"/>
        </p:nvSpPr>
        <p:spPr>
          <a:xfrm>
            <a:off x="-1" y="6212926"/>
            <a:ext cx="9144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FF8A999C-0087-BC45-BE3A-07CB596C38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1" name="Slide Number Placeholder 14">
            <a:extLst>
              <a:ext uri="{FF2B5EF4-FFF2-40B4-BE49-F238E27FC236}">
                <a16:creationId xmlns:a16="http://schemas.microsoft.com/office/drawing/2014/main" id="{C6560A38-A704-1643-95E2-903AED7EF730}"/>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sp>
        <p:nvSpPr>
          <p:cNvPr id="13" name="Rounded Rectangle 12">
            <a:extLst>
              <a:ext uri="{FF2B5EF4-FFF2-40B4-BE49-F238E27FC236}">
                <a16:creationId xmlns:a16="http://schemas.microsoft.com/office/drawing/2014/main" id="{5290A785-D26A-7E4C-86A1-21F3791B8D40}"/>
              </a:ext>
            </a:extLst>
          </p:cNvPr>
          <p:cNvSpPr/>
          <p:nvPr userDrawn="1"/>
        </p:nvSpPr>
        <p:spPr>
          <a:xfrm>
            <a:off x="2656068" y="1066800"/>
            <a:ext cx="5293237" cy="4273994"/>
          </a:xfrm>
          <a:prstGeom prst="roundRect">
            <a:avLst>
              <a:gd name="adj" fmla="val 0"/>
            </a:avLst>
          </a:prstGeom>
          <a:solidFill>
            <a:schemeClr val="tx1">
              <a:alpha val="1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sz="1350" dirty="0">
              <a:latin typeface="+mj-lt"/>
            </a:endParaRPr>
          </a:p>
        </p:txBody>
      </p:sp>
      <p:sp>
        <p:nvSpPr>
          <p:cNvPr id="15" name="Rectangle 14">
            <a:extLst>
              <a:ext uri="{FF2B5EF4-FFF2-40B4-BE49-F238E27FC236}">
                <a16:creationId xmlns:a16="http://schemas.microsoft.com/office/drawing/2014/main" id="{4DC2BD87-F8DD-AB4C-9DF5-6C08C071ED14}"/>
              </a:ext>
            </a:extLst>
          </p:cNvPr>
          <p:cNvSpPr/>
          <p:nvPr userDrawn="1"/>
        </p:nvSpPr>
        <p:spPr>
          <a:xfrm>
            <a:off x="1194695" y="1600200"/>
            <a:ext cx="2333624" cy="31593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j-lt"/>
            </a:endParaRPr>
          </a:p>
        </p:txBody>
      </p:sp>
      <p:sp>
        <p:nvSpPr>
          <p:cNvPr id="16" name="Picture Placeholder 14">
            <a:extLst>
              <a:ext uri="{FF2B5EF4-FFF2-40B4-BE49-F238E27FC236}">
                <a16:creationId xmlns:a16="http://schemas.microsoft.com/office/drawing/2014/main" id="{303784E8-B995-BE4F-A2A3-1E92259D3BE6}"/>
              </a:ext>
            </a:extLst>
          </p:cNvPr>
          <p:cNvSpPr>
            <a:spLocks noGrp="1"/>
          </p:cNvSpPr>
          <p:nvPr>
            <p:ph type="pic" sz="quarter" idx="13"/>
          </p:nvPr>
        </p:nvSpPr>
        <p:spPr>
          <a:xfrm>
            <a:off x="1194695" y="1600200"/>
            <a:ext cx="2333625" cy="3159346"/>
          </a:xfrm>
          <a:prstGeom prst="rect">
            <a:avLst/>
          </a:prstGeom>
        </p:spPr>
        <p:txBody>
          <a:bodyPr/>
          <a:lstStyle>
            <a:lvl1pPr marL="0" indent="0">
              <a:buNone/>
              <a:defRPr sz="1800" b="1" i="0">
                <a:solidFill>
                  <a:schemeClr val="tx1"/>
                </a:solidFill>
                <a:latin typeface="+mj-lt"/>
              </a:defRPr>
            </a:lvl1pPr>
          </a:lstStyle>
          <a:p>
            <a:r>
              <a:rPr lang="en-US"/>
              <a:t>Click icon to add picture</a:t>
            </a:r>
            <a:endParaRPr lang="en-US" dirty="0"/>
          </a:p>
        </p:txBody>
      </p:sp>
      <p:sp>
        <p:nvSpPr>
          <p:cNvPr id="20" name="Text Placeholder 22">
            <a:extLst>
              <a:ext uri="{FF2B5EF4-FFF2-40B4-BE49-F238E27FC236}">
                <a16:creationId xmlns:a16="http://schemas.microsoft.com/office/drawing/2014/main" id="{F454C8B4-8754-834B-AB87-949DA810BFE8}"/>
              </a:ext>
            </a:extLst>
          </p:cNvPr>
          <p:cNvSpPr>
            <a:spLocks noGrp="1"/>
          </p:cNvSpPr>
          <p:nvPr>
            <p:ph type="body" sz="quarter" idx="14" hasCustomPrompt="1"/>
          </p:nvPr>
        </p:nvSpPr>
        <p:spPr>
          <a:xfrm>
            <a:off x="3733799" y="2106202"/>
            <a:ext cx="4010025" cy="1190926"/>
          </a:xfrm>
          <a:prstGeom prst="rect">
            <a:avLst/>
          </a:prstGeom>
        </p:spPr>
        <p:txBody>
          <a:bodyPr anchor="b" anchorCtr="0">
            <a:noAutofit/>
          </a:bodyPr>
          <a:lstStyle>
            <a:lvl1pPr marL="0" indent="0" algn="ctr">
              <a:buNone/>
              <a:defRPr sz="3200" b="1"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First &amp; Last Name</a:t>
            </a:r>
          </a:p>
        </p:txBody>
      </p:sp>
      <p:sp>
        <p:nvSpPr>
          <p:cNvPr id="25" name="Text Placeholder 22">
            <a:extLst>
              <a:ext uri="{FF2B5EF4-FFF2-40B4-BE49-F238E27FC236}">
                <a16:creationId xmlns:a16="http://schemas.microsoft.com/office/drawing/2014/main" id="{B8154948-30E9-9447-AB8B-339EAE09B221}"/>
              </a:ext>
            </a:extLst>
          </p:cNvPr>
          <p:cNvSpPr>
            <a:spLocks noGrp="1"/>
          </p:cNvSpPr>
          <p:nvPr>
            <p:ph type="body" sz="quarter" idx="15" hasCustomPrompt="1"/>
          </p:nvPr>
        </p:nvSpPr>
        <p:spPr>
          <a:xfrm>
            <a:off x="3733799" y="3352800"/>
            <a:ext cx="4010025" cy="381000"/>
          </a:xfrm>
          <a:prstGeom prst="rect">
            <a:avLst/>
          </a:prstGeom>
        </p:spPr>
        <p:txBody>
          <a:bodyPr anchor="ctr" anchorCtr="0">
            <a:noAutofit/>
          </a:bodyPr>
          <a:lstStyle>
            <a:lvl1pPr marL="0" indent="0" algn="ctr">
              <a:buNone/>
              <a:defRPr sz="2400" b="0"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Title</a:t>
            </a:r>
          </a:p>
        </p:txBody>
      </p:sp>
    </p:spTree>
    <p:extLst>
      <p:ext uri="{BB962C8B-B14F-4D97-AF65-F5344CB8AC3E}">
        <p14:creationId xmlns:p14="http://schemas.microsoft.com/office/powerpoint/2010/main" val="13623633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970EED7-D367-6B4C-8EC7-CE97D0D7D127}"/>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52A27FD-DCD3-3544-B54F-6CE33927D8BA}"/>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3AE1A26D-EB33-8F4E-A7C1-B115F0C7DC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8" name="Slide Number Placeholder 14">
            <a:extLst>
              <a:ext uri="{FF2B5EF4-FFF2-40B4-BE49-F238E27FC236}">
                <a16:creationId xmlns:a16="http://schemas.microsoft.com/office/drawing/2014/main" id="{C53AC068-BC9E-984C-A35F-5DC6B5D825F8}"/>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2660610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649224"/>
          </a:xfrm>
          <a:prstGeom prst="rect">
            <a:avLst/>
          </a:prstGeom>
        </p:spPr>
        <p:txBody>
          <a:bodyPr anchor="ctr">
            <a:normAutofit/>
          </a:bodyPr>
          <a:lstStyle>
            <a:lvl1pPr>
              <a:defRPr sz="3600"/>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1"/>
            <a:ext cx="4123707" cy="4332319"/>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6" name="Picture Placeholder 4">
            <a:extLst>
              <a:ext uri="{FF2B5EF4-FFF2-40B4-BE49-F238E27FC236}">
                <a16:creationId xmlns:a16="http://schemas.microsoft.com/office/drawing/2014/main" id="{73AA123F-7D5D-5743-842F-4FD61F2A7E5E}"/>
              </a:ext>
            </a:extLst>
          </p:cNvPr>
          <p:cNvSpPr>
            <a:spLocks noGrp="1"/>
          </p:cNvSpPr>
          <p:nvPr>
            <p:ph type="pic" sz="quarter" idx="11" hasCustomPrompt="1"/>
          </p:nvPr>
        </p:nvSpPr>
        <p:spPr>
          <a:xfrm>
            <a:off x="4572000" y="0"/>
            <a:ext cx="4574286" cy="6217920"/>
          </a:xfrm>
          <a:prstGeom prst="rect">
            <a:avLst/>
          </a:prstGeom>
        </p:spPr>
        <p:txBody>
          <a:bodyPr anchor="ctr"/>
          <a:lstStyle>
            <a:lvl1pPr marL="0" indent="0" algn="ctr">
              <a:buNone/>
              <a:defRPr/>
            </a:lvl1pPr>
          </a:lstStyle>
          <a:p>
            <a:r>
              <a:rPr lang="en-US" dirty="0"/>
              <a:t>Click to Add Photo</a:t>
            </a:r>
          </a:p>
        </p:txBody>
      </p:sp>
    </p:spTree>
    <p:extLst>
      <p:ext uri="{BB962C8B-B14F-4D97-AF65-F5344CB8AC3E}">
        <p14:creationId xmlns:p14="http://schemas.microsoft.com/office/powerpoint/2010/main" val="24146688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4572000" y="0"/>
            <a:ext cx="4572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649224"/>
          </a:xfrm>
          <a:prstGeom prst="rect">
            <a:avLst/>
          </a:prstGeom>
        </p:spPr>
        <p:txBody>
          <a:bodyPr anchor="ctr">
            <a:norm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0"/>
            <a:ext cx="4123707" cy="4332320"/>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4822317" y="419100"/>
            <a:ext cx="4121658" cy="5448300"/>
          </a:xfrm>
          <a:prstGeom prst="rect">
            <a:avLst/>
          </a:prstGeo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47250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1FDE797-A237-A544-9EF3-41EEC6774AF5}"/>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1143000"/>
          </a:xfrm>
          <a:prstGeom prst="rect">
            <a:avLst/>
          </a:prstGeom>
        </p:spPr>
        <p:txBody>
          <a:bodyPr anchor="ctr">
            <a:normAutofit/>
          </a:bodyPr>
          <a:lstStyle>
            <a:lvl1pPr>
              <a:defRPr sz="3600"/>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304800" y="1476768"/>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25C8691-7E6F-6449-8F4B-64C12952E9C9}"/>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4">
            <a:extLst>
              <a:ext uri="{FF2B5EF4-FFF2-40B4-BE49-F238E27FC236}">
                <a16:creationId xmlns:a16="http://schemas.microsoft.com/office/drawing/2014/main" id="{EE5ACE5E-8C71-F84C-84A2-7ADD0A4CE855}"/>
              </a:ext>
            </a:extLst>
          </p:cNvPr>
          <p:cNvSpPr>
            <a:spLocks noGrp="1"/>
          </p:cNvSpPr>
          <p:nvPr>
            <p:ph type="pic" sz="quarter" idx="11" hasCustomPrompt="1"/>
          </p:nvPr>
        </p:nvSpPr>
        <p:spPr>
          <a:xfrm>
            <a:off x="4572000" y="0"/>
            <a:ext cx="4574286" cy="6217920"/>
          </a:xfrm>
          <a:prstGeom prst="rect">
            <a:avLst/>
          </a:prstGeom>
        </p:spPr>
        <p:txBody>
          <a:bodyPr anchor="ctr"/>
          <a:lstStyle>
            <a:lvl1pPr marL="0" indent="0" algn="ctr">
              <a:buNone/>
              <a:defRPr/>
            </a:lvl1pPr>
          </a:lstStyle>
          <a:p>
            <a:r>
              <a:rPr lang="en-US" dirty="0"/>
              <a:t>Click to Add Photo</a:t>
            </a:r>
          </a:p>
        </p:txBody>
      </p:sp>
      <p:pic>
        <p:nvPicPr>
          <p:cNvPr id="12" name="Picture 11">
            <a:extLst>
              <a:ext uri="{FF2B5EF4-FFF2-40B4-BE49-F238E27FC236}">
                <a16:creationId xmlns:a16="http://schemas.microsoft.com/office/drawing/2014/main" id="{F9B1453C-651F-3C43-80D2-B2F170E370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6" name="Slide Number Placeholder 14">
            <a:extLst>
              <a:ext uri="{FF2B5EF4-FFF2-40B4-BE49-F238E27FC236}">
                <a16:creationId xmlns:a16="http://schemas.microsoft.com/office/drawing/2014/main" id="{27999B02-0C59-D045-800E-22426F3B9A8B}"/>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1709947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Text R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BA3591F-A97B-7B4D-9589-E936596618B7}"/>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BB99C37B-CADC-224E-AFF4-6F5D325F9CED}"/>
              </a:ext>
            </a:extLst>
          </p:cNvPr>
          <p:cNvSpPr/>
          <p:nvPr userDrawn="1"/>
        </p:nvSpPr>
        <p:spPr>
          <a:xfrm>
            <a:off x="4572000" y="0"/>
            <a:ext cx="4572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1143000"/>
          </a:xfrm>
          <a:prstGeom prst="rect">
            <a:avLst/>
          </a:prstGeom>
        </p:spPr>
        <p:txBody>
          <a:bodyPr anchor="ctr">
            <a:normAutofit/>
          </a:bodyPr>
          <a:lstStyle>
            <a:lvl1pPr>
              <a:defRPr sz="3600"/>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304800" y="1476768"/>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4813892" y="419100"/>
            <a:ext cx="4121658" cy="5448300"/>
          </a:xfrm>
          <a:prstGeom prst="rect">
            <a:avLst/>
          </a:prstGeo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Rectangle 12">
            <a:extLst>
              <a:ext uri="{FF2B5EF4-FFF2-40B4-BE49-F238E27FC236}">
                <a16:creationId xmlns:a16="http://schemas.microsoft.com/office/drawing/2014/main" id="{8FA11376-EE0E-454A-8528-A1A8B2FD9D25}"/>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Slide Number Placeholder 14">
            <a:extLst>
              <a:ext uri="{FF2B5EF4-FFF2-40B4-BE49-F238E27FC236}">
                <a16:creationId xmlns:a16="http://schemas.microsoft.com/office/drawing/2014/main" id="{E81ED123-D24E-E74C-B4BD-8BAD523447D5}"/>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pic>
        <p:nvPicPr>
          <p:cNvPr id="12" name="Picture 11">
            <a:extLst>
              <a:ext uri="{FF2B5EF4-FFF2-40B4-BE49-F238E27FC236}">
                <a16:creationId xmlns:a16="http://schemas.microsoft.com/office/drawing/2014/main" id="{9E0BC501-D24F-9549-BCD6-E411B0745B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40637291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Large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9144000" cy="5084065"/>
          </a:xfrm>
          <a:prstGeom prst="rect">
            <a:avLst/>
          </a:prstGeo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F2F793A9-ACD0-8144-BA76-AC9911BA49FB}"/>
              </a:ext>
            </a:extLst>
          </p:cNvPr>
          <p:cNvSpPr/>
          <p:nvPr userDrawn="1"/>
        </p:nvSpPr>
        <p:spPr>
          <a:xfrm>
            <a:off x="0" y="-1"/>
            <a:ext cx="9144000" cy="1143001"/>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a:xfrm>
            <a:off x="208450" y="295774"/>
            <a:ext cx="8735525" cy="645075"/>
          </a:xfrm>
          <a:prstGeom prst="rect">
            <a:avLst/>
          </a:prstGeom>
        </p:spPr>
        <p:txBody>
          <a:body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EA1FA9E0-A75C-1C46-AB6F-6A5E7D665B54}"/>
              </a:ext>
            </a:extLst>
          </p:cNvPr>
          <p:cNvCxnSpPr/>
          <p:nvPr userDrawn="1"/>
        </p:nvCxnSpPr>
        <p:spPr>
          <a:xfrm>
            <a:off x="304800"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29630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B6EBAA-75A6-C94A-8351-1846077E50F8}"/>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9" name="Straight Connector 8">
            <a:extLst>
              <a:ext uri="{FF2B5EF4-FFF2-40B4-BE49-F238E27FC236}">
                <a16:creationId xmlns:a16="http://schemas.microsoft.com/office/drawing/2014/main" id="{97AD48D7-EAA2-964B-A120-85C67653E646}"/>
              </a:ext>
            </a:extLst>
          </p:cNvPr>
          <p:cNvCxnSpPr/>
          <p:nvPr userDrawn="1"/>
        </p:nvCxnSpPr>
        <p:spPr>
          <a:xfrm>
            <a:off x="304802"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1"/>
            <a:ext cx="9144000" cy="5714999"/>
          </a:xfrm>
          <a:prstGeom prst="rect">
            <a:avLst/>
          </a:prstGeo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31632447-B762-F14C-9D91-BE4817800ADD}"/>
              </a:ext>
            </a:extLst>
          </p:cNvPr>
          <p:cNvSpPr/>
          <p:nvPr userDrawn="1"/>
        </p:nvSpPr>
        <p:spPr>
          <a:xfrm>
            <a:off x="0" y="-1"/>
            <a:ext cx="9144000" cy="1143001"/>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a:xfrm>
            <a:off x="208450" y="295774"/>
            <a:ext cx="8735525" cy="645075"/>
          </a:xfrm>
          <a:prstGeom prst="rect">
            <a:avLst/>
          </a:prstGeom>
        </p:spPr>
        <p:txBody>
          <a:body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F3EF7B8B-DC7E-A14C-8B53-C948B4015EC6}"/>
              </a:ext>
            </a:extLst>
          </p:cNvPr>
          <p:cNvCxnSpPr/>
          <p:nvPr userDrawn="1"/>
        </p:nvCxnSpPr>
        <p:spPr>
          <a:xfrm>
            <a:off x="304800"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65283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4800600" y="2286000"/>
            <a:ext cx="4267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defRPr>
                <a:solidFill>
                  <a:schemeClr val="accent3"/>
                </a:solidFill>
              </a:defRPr>
            </a:lvl1pPr>
          </a:lstStyle>
          <a:p>
            <a:pPr lvl="0"/>
            <a:r>
              <a:rPr lang="en-US"/>
              <a:t>Click to edit Master title style</a:t>
            </a:r>
            <a:endParaRPr lang="en-US" dirty="0"/>
          </a:p>
        </p:txBody>
      </p:sp>
      <p:sp>
        <p:nvSpPr>
          <p:cNvPr id="4" name="Text Placeholder 3"/>
          <p:cNvSpPr>
            <a:spLocks noGrp="1"/>
          </p:cNvSpPr>
          <p:nvPr>
            <p:ph type="body" sz="half" idx="2"/>
          </p:nvPr>
        </p:nvSpPr>
        <p:spPr>
          <a:xfrm>
            <a:off x="76200" y="4419600"/>
            <a:ext cx="5141912" cy="2057400"/>
          </a:xfrm>
        </p:spPr>
        <p:txBody>
          <a:bodyPr/>
          <a:lstStyle>
            <a:lvl1pPr marL="0" indent="0" algn="r">
              <a:buNone/>
              <a:defRPr sz="2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578451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914400"/>
            <a:ext cx="7696200" cy="1143000"/>
          </a:xfrm>
        </p:spPr>
        <p:txBody>
          <a:bodyPr/>
          <a:lstStyle/>
          <a:p>
            <a:r>
              <a:rPr lang="en-US"/>
              <a:t>Click to edit Master title style</a:t>
            </a:r>
            <a:endParaRPr lang="en-US" dirty="0"/>
          </a:p>
        </p:txBody>
      </p:sp>
      <p:sp>
        <p:nvSpPr>
          <p:cNvPr id="3" name="Content Placeholder 2"/>
          <p:cNvSpPr>
            <a:spLocks noGrp="1"/>
          </p:cNvSpPr>
          <p:nvPr>
            <p:ph idx="1"/>
          </p:nvPr>
        </p:nvSpPr>
        <p:spPr>
          <a:xfrm>
            <a:off x="762000" y="1824037"/>
            <a:ext cx="7772400" cy="4500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3720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image" Target="../media/image2.emf"/><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heme" Target="../theme/theme2.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65278B8-008E-F549-82E1-0C807CDEB612}"/>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04237" y="1598532"/>
            <a:ext cx="8735526" cy="4269584"/>
          </a:xfrm>
          <a:prstGeom prst="rect">
            <a:avLst/>
          </a:prstGeom>
        </p:spPr>
        <p:txBody>
          <a:bodyPr vert="horz" lIns="91440" tIns="45720" rIns="91440" bIns="45720" rtlCol="0">
            <a:normAutofit/>
          </a:bodyPr>
          <a:lstStyle/>
          <a:p>
            <a:pPr lvl="0"/>
            <a:r>
              <a:rPr lang="en-US" dirty="0"/>
              <a:t>Click to edit Master text</a:t>
            </a:r>
          </a:p>
          <a:p>
            <a:pPr lvl="1"/>
            <a:r>
              <a:rPr lang="en-US" dirty="0"/>
              <a:t>Second level</a:t>
            </a:r>
          </a:p>
          <a:p>
            <a:pPr lvl="2"/>
            <a:r>
              <a:rPr lang="en-US" dirty="0"/>
              <a:t>Third level</a:t>
            </a:r>
          </a:p>
          <a:p>
            <a:pPr lvl="3"/>
            <a:r>
              <a:rPr lang="en-US" dirty="0"/>
              <a:t>Fourth level</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08450" y="295774"/>
            <a:ext cx="8735525"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a:solidFill>
                  <a:schemeClr val="bg1"/>
                </a:solidFill>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p:nvCxnSpPr>
        <p:spPr>
          <a:xfrm>
            <a:off x="304800" y="9898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1" name="Picture 10" descr="Toastmasters International">
            <a:extLst>
              <a:ext uri="{FF2B5EF4-FFF2-40B4-BE49-F238E27FC236}">
                <a16:creationId xmlns:a16="http://schemas.microsoft.com/office/drawing/2014/main" id="{15BDFDEE-D33D-9C4B-9902-6C99688EE39C}"/>
              </a:ext>
            </a:extLst>
          </p:cNvPr>
          <p:cNvPicPr>
            <a:picLocks/>
          </p:cNvPicPr>
          <p:nvPr/>
        </p:nvPicPr>
        <p:blipFill>
          <a:blip r:embed="rId3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Tree>
    <p:extLst>
      <p:ext uri="{BB962C8B-B14F-4D97-AF65-F5344CB8AC3E}">
        <p14:creationId xmlns:p14="http://schemas.microsoft.com/office/powerpoint/2010/main" val="348525388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 id="2147483672" r:id="rId22"/>
    <p:sldLayoutId id="2147483671" r:id="rId23"/>
    <p:sldLayoutId id="2147483676" r:id="rId24"/>
    <p:sldLayoutId id="2147483670" r:id="rId25"/>
    <p:sldLayoutId id="2147483654" r:id="rId26"/>
    <p:sldLayoutId id="2147483661" r:id="rId27"/>
    <p:sldLayoutId id="2147483677" r:id="rId28"/>
    <p:sldLayoutId id="2147483678" r:id="rId29"/>
    <p:sldLayoutId id="2147483673" r:id="rId30"/>
  </p:sldLayoutIdLst>
  <p:txStyles>
    <p:titleStyle>
      <a:lvl1pPr marL="0" indent="0" algn="l" defTabSz="6858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180">
          <p15:clr>
            <a:srgbClr val="F26B43"/>
          </p15:clr>
        </p15:guide>
        <p15:guide id="3" pos="5580">
          <p15:clr>
            <a:srgbClr val="F26B43"/>
          </p15:clr>
        </p15:guide>
        <p15:guide id="4" orient="horz" pos="264">
          <p15:clr>
            <a:srgbClr val="F26B43"/>
          </p15:clr>
        </p15:guide>
        <p15:guide id="5" pos="2880">
          <p15:clr>
            <a:srgbClr val="F26B43"/>
          </p15:clr>
        </p15:guide>
        <p15:guide id="6" orient="horz" pos="1008">
          <p15:clr>
            <a:srgbClr val="F26B43"/>
          </p15:clr>
        </p15:guide>
        <p15:guide id="7" pos="126">
          <p15:clr>
            <a:srgbClr val="F26B43"/>
          </p15:clr>
        </p15:guide>
        <p15:guide id="8" pos="5634">
          <p15:clr>
            <a:srgbClr val="F26B43"/>
          </p15:clr>
        </p15:guide>
        <p15:guide id="9" orient="horz" pos="3768">
          <p15:clr>
            <a:srgbClr val="F26B43"/>
          </p15:clr>
        </p15:guide>
        <p15:guide id="10" orient="horz" pos="369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77243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0797D9-27CF-7B4D-9790-D869C58F3F42}"/>
              </a:ext>
            </a:extLst>
          </p:cNvPr>
          <p:cNvSpPr/>
          <p:nvPr/>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365278B8-008E-F549-82E1-0C807CDEB612}"/>
              </a:ext>
            </a:extLst>
          </p:cNvPr>
          <p:cNvSpPr/>
          <p:nvPr/>
        </p:nvSpPr>
        <p:spPr>
          <a:xfrm>
            <a:off x="-1" y="6212926"/>
            <a:ext cx="9144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04237" y="1598532"/>
            <a:ext cx="8735526" cy="4269584"/>
          </a:xfrm>
          <a:prstGeom prst="rect">
            <a:avLst/>
          </a:prstGeom>
        </p:spPr>
        <p:txBody>
          <a:bodyPr vert="horz" lIns="91440" tIns="45720" rIns="91440" bIns="45720" rtlCol="0">
            <a:normAutofit/>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08450" y="295774"/>
            <a:ext cx="8735525"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p:nvCxnSpPr>
        <p:spPr>
          <a:xfrm>
            <a:off x="304800"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D5FEF2E-F680-A745-A671-574F04AC220F}"/>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114649777"/>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Lst>
  <p:txStyles>
    <p:titleStyle>
      <a:lvl1pPr marL="0" indent="0" algn="l" defTabSz="685800" rtl="0" eaLnBrk="1" latinLnBrk="0" hangingPunct="1">
        <a:lnSpc>
          <a:spcPct val="90000"/>
        </a:lnSpc>
        <a:spcBef>
          <a:spcPct val="0"/>
        </a:spcBef>
        <a:buFont typeface="Arial" panose="020B0604020202020204" pitchFamily="34" charset="0"/>
        <a:buNone/>
        <a:defRPr sz="36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180">
          <p15:clr>
            <a:srgbClr val="F26B43"/>
          </p15:clr>
        </p15:guide>
        <p15:guide id="3" pos="5580">
          <p15:clr>
            <a:srgbClr val="F26B43"/>
          </p15:clr>
        </p15:guide>
        <p15:guide id="4" orient="horz" pos="264">
          <p15:clr>
            <a:srgbClr val="F26B43"/>
          </p15:clr>
        </p15:guide>
        <p15:guide id="5" pos="2880">
          <p15:clr>
            <a:srgbClr val="F26B43"/>
          </p15:clr>
        </p15:guide>
        <p15:guide id="6" orient="horz" pos="1008">
          <p15:clr>
            <a:srgbClr val="F26B43"/>
          </p15:clr>
        </p15:guide>
        <p15:guide id="7" pos="126">
          <p15:clr>
            <a:srgbClr val="F26B43"/>
          </p15:clr>
        </p15:guide>
        <p15:guide id="8" pos="5634">
          <p15:clr>
            <a:srgbClr val="F26B43"/>
          </p15:clr>
        </p15:guide>
        <p15:guide id="9" orient="horz" pos="3768">
          <p15:clr>
            <a:srgbClr val="F26B43"/>
          </p15:clr>
        </p15:guide>
        <p15:guide id="10" orient="horz" pos="369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8077-pathways-paths-and-core-competencies_2022.pdf" TargetMode="External"/><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48.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C21630-C2CF-425F-9F24-2F868E20840F}"/>
              </a:ext>
            </a:extLst>
          </p:cNvPr>
          <p:cNvSpPr>
            <a:spLocks noGrp="1"/>
          </p:cNvSpPr>
          <p:nvPr>
            <p:ph type="ctrTitle"/>
          </p:nvPr>
        </p:nvSpPr>
        <p:spPr/>
        <p:txBody>
          <a:bodyPr>
            <a:noAutofit/>
          </a:bodyPr>
          <a:lstStyle/>
          <a:p>
            <a:pPr algn="ctr"/>
            <a:r>
              <a:rPr lang="en-US" sz="4400" dirty="0"/>
              <a:t>Pathways Introduction</a:t>
            </a:r>
          </a:p>
        </p:txBody>
      </p:sp>
      <p:sp>
        <p:nvSpPr>
          <p:cNvPr id="7" name="Content Placeholder 6">
            <a:extLst>
              <a:ext uri="{FF2B5EF4-FFF2-40B4-BE49-F238E27FC236}">
                <a16:creationId xmlns:a16="http://schemas.microsoft.com/office/drawing/2014/main" id="{B0D81C61-BF4B-4503-A522-06564B49F73A}"/>
              </a:ext>
            </a:extLst>
          </p:cNvPr>
          <p:cNvSpPr>
            <a:spLocks noGrp="1"/>
          </p:cNvSpPr>
          <p:nvPr>
            <p:ph type="subTitle" idx="1"/>
          </p:nvPr>
        </p:nvSpPr>
        <p:spPr/>
        <p:txBody>
          <a:bodyPr/>
          <a:lstStyle/>
          <a:p>
            <a:pPr marL="0" indent="0">
              <a:buNone/>
            </a:pPr>
            <a:r>
              <a:rPr lang="en-US" dirty="0"/>
              <a:t>Overview – Paths and Projects – Achievements and Awards</a:t>
            </a:r>
          </a:p>
        </p:txBody>
      </p:sp>
    </p:spTree>
    <p:extLst>
      <p:ext uri="{BB962C8B-B14F-4D97-AF65-F5344CB8AC3E}">
        <p14:creationId xmlns:p14="http://schemas.microsoft.com/office/powerpoint/2010/main" val="2147818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782C9-7B53-4742-A51B-77C3F5E0E941}"/>
              </a:ext>
            </a:extLst>
          </p:cNvPr>
          <p:cNvSpPr>
            <a:spLocks noGrp="1"/>
          </p:cNvSpPr>
          <p:nvPr>
            <p:ph type="title"/>
          </p:nvPr>
        </p:nvSpPr>
        <p:spPr/>
        <p:txBody>
          <a:bodyPr/>
          <a:lstStyle/>
          <a:p>
            <a:r>
              <a:rPr lang="en-GB" i="0" dirty="0">
                <a:effectLst/>
                <a:latin typeface="Source Sans Pro" panose="020B0503030403020204" pitchFamily="34" charset="0"/>
              </a:rPr>
              <a:t>Pathways gives you</a:t>
            </a:r>
            <a:endParaRPr lang="en-GB" dirty="0"/>
          </a:p>
        </p:txBody>
      </p:sp>
      <p:sp>
        <p:nvSpPr>
          <p:cNvPr id="3" name="Content Placeholder 2">
            <a:extLst>
              <a:ext uri="{FF2B5EF4-FFF2-40B4-BE49-F238E27FC236}">
                <a16:creationId xmlns:a16="http://schemas.microsoft.com/office/drawing/2014/main" id="{C890B2E3-F8FC-422A-9208-8C5094FE5DD0}"/>
              </a:ext>
            </a:extLst>
          </p:cNvPr>
          <p:cNvSpPr>
            <a:spLocks noGrp="1"/>
          </p:cNvSpPr>
          <p:nvPr>
            <p:ph idx="1"/>
          </p:nvPr>
        </p:nvSpPr>
        <p:spPr/>
        <p:txBody>
          <a:bodyPr>
            <a:normAutofit lnSpcReduction="10000"/>
          </a:bodyPr>
          <a:lstStyle/>
          <a:p>
            <a:pPr algn="l">
              <a:lnSpc>
                <a:spcPct val="150000"/>
              </a:lnSpc>
              <a:spcBef>
                <a:spcPts val="0"/>
              </a:spcBef>
              <a:buFont typeface="Arial" panose="020B0604020202020204" pitchFamily="34" charset="0"/>
              <a:buChar char="•"/>
            </a:pPr>
            <a:r>
              <a:rPr lang="en-US" b="0" i="0" dirty="0">
                <a:effectLst/>
                <a:latin typeface="Source Sans Pro" panose="020B0503030403020204" pitchFamily="34" charset="0"/>
              </a:rPr>
              <a:t>Up to build  up to 300 unique competencies</a:t>
            </a:r>
          </a:p>
          <a:p>
            <a:pPr algn="l">
              <a:lnSpc>
                <a:spcPct val="150000"/>
              </a:lnSpc>
              <a:spcBef>
                <a:spcPts val="0"/>
              </a:spcBef>
              <a:buFont typeface="Arial" panose="020B0604020202020204" pitchFamily="34" charset="0"/>
              <a:buChar char="•"/>
            </a:pPr>
            <a:r>
              <a:rPr lang="en-US" b="0" i="0" dirty="0">
                <a:effectLst/>
                <a:latin typeface="Source Sans Pro" panose="020B0503030403020204" pitchFamily="34" charset="0"/>
              </a:rPr>
              <a:t>11 specialized learning paths</a:t>
            </a:r>
          </a:p>
          <a:p>
            <a:pPr algn="l">
              <a:lnSpc>
                <a:spcPct val="150000"/>
              </a:lnSpc>
              <a:spcBef>
                <a:spcPts val="0"/>
              </a:spcBef>
              <a:buFont typeface="Arial" panose="020B0604020202020204" pitchFamily="34" charset="0"/>
              <a:buChar char="•"/>
            </a:pPr>
            <a:r>
              <a:rPr lang="en-US" b="0" i="0" dirty="0">
                <a:effectLst/>
                <a:latin typeface="Source Sans Pro" panose="020B0503030403020204" pitchFamily="34" charset="0"/>
              </a:rPr>
              <a:t>Online content</a:t>
            </a:r>
          </a:p>
          <a:p>
            <a:pPr algn="l">
              <a:lnSpc>
                <a:spcPct val="150000"/>
              </a:lnSpc>
              <a:spcBef>
                <a:spcPts val="0"/>
              </a:spcBef>
              <a:buFont typeface="Arial" panose="020B0604020202020204" pitchFamily="34" charset="0"/>
              <a:buChar char="•"/>
            </a:pPr>
            <a:r>
              <a:rPr lang="en-US" b="0" i="0" dirty="0">
                <a:effectLst/>
                <a:latin typeface="Source Sans Pro" panose="020B0503030403020204" pitchFamily="34" charset="0"/>
              </a:rPr>
              <a:t>Real-world, transferable skills</a:t>
            </a:r>
          </a:p>
          <a:p>
            <a:pPr algn="l">
              <a:lnSpc>
                <a:spcPct val="150000"/>
              </a:lnSpc>
              <a:spcBef>
                <a:spcPts val="0"/>
              </a:spcBef>
              <a:buFont typeface="Arial" panose="020B0604020202020204" pitchFamily="34" charset="0"/>
              <a:buChar char="•"/>
            </a:pPr>
            <a:r>
              <a:rPr lang="en-US" b="0" i="0" dirty="0">
                <a:effectLst/>
                <a:latin typeface="Source Sans Pro" panose="020B0503030403020204" pitchFamily="34" charset="0"/>
              </a:rPr>
              <a:t>Arabic, English, French, German, Japanese, Portuguese, Simplified Chinese, Spanish, and Traditional Chinese, with select paths available in Korean and Tamil</a:t>
            </a:r>
            <a:endParaRPr lang="en-GB" dirty="0"/>
          </a:p>
        </p:txBody>
      </p:sp>
    </p:spTree>
    <p:extLst>
      <p:ext uri="{BB962C8B-B14F-4D97-AF65-F5344CB8AC3E}">
        <p14:creationId xmlns:p14="http://schemas.microsoft.com/office/powerpoint/2010/main" val="2446176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4D7FB-A903-4978-8FCB-D894E5929597}"/>
              </a:ext>
            </a:extLst>
          </p:cNvPr>
          <p:cNvSpPr>
            <a:spLocks noGrp="1"/>
          </p:cNvSpPr>
          <p:nvPr>
            <p:ph type="title"/>
          </p:nvPr>
        </p:nvSpPr>
        <p:spPr>
          <a:xfrm>
            <a:off x="838200" y="45757"/>
            <a:ext cx="7696200" cy="1143000"/>
          </a:xfrm>
        </p:spPr>
        <p:txBody>
          <a:bodyPr/>
          <a:lstStyle/>
          <a:p>
            <a:r>
              <a:rPr lang="en-US" dirty="0"/>
              <a:t>11 Paths</a:t>
            </a:r>
            <a:endParaRPr lang="en-GB" dirty="0"/>
          </a:p>
        </p:txBody>
      </p:sp>
      <p:pic>
        <p:nvPicPr>
          <p:cNvPr id="5" name="Content Placeholder 4">
            <a:hlinkClick r:id="rId2" action="ppaction://hlinkfile"/>
            <a:extLst>
              <a:ext uri="{FF2B5EF4-FFF2-40B4-BE49-F238E27FC236}">
                <a16:creationId xmlns:a16="http://schemas.microsoft.com/office/drawing/2014/main" id="{C8025089-09FD-436E-95C9-3DC5DE9E18A0}"/>
              </a:ext>
            </a:extLst>
          </p:cNvPr>
          <p:cNvPicPr>
            <a:picLocks noGrp="1" noChangeAspect="1"/>
          </p:cNvPicPr>
          <p:nvPr>
            <p:ph idx="1"/>
          </p:nvPr>
        </p:nvPicPr>
        <p:blipFill>
          <a:blip r:embed="rId3"/>
          <a:stretch>
            <a:fillRect/>
          </a:stretch>
        </p:blipFill>
        <p:spPr>
          <a:xfrm>
            <a:off x="3840538" y="5080"/>
            <a:ext cx="5303462" cy="6849969"/>
          </a:xfrm>
        </p:spPr>
      </p:pic>
    </p:spTree>
    <p:extLst>
      <p:ext uri="{BB962C8B-B14F-4D97-AF65-F5344CB8AC3E}">
        <p14:creationId xmlns:p14="http://schemas.microsoft.com/office/powerpoint/2010/main" val="4248646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screenshot of a cell phone&#10;&#10;Description automatically generated">
            <a:extLst>
              <a:ext uri="{FF2B5EF4-FFF2-40B4-BE49-F238E27FC236}">
                <a16:creationId xmlns:a16="http://schemas.microsoft.com/office/drawing/2014/main" id="{B72CEE4D-2644-4075-B0EA-3692FF9AE51D}"/>
              </a:ext>
            </a:extLst>
          </p:cNvPr>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t="2602" r="386"/>
          <a:stretch/>
        </p:blipFill>
        <p:spPr>
          <a:xfrm>
            <a:off x="-1" y="-79136"/>
            <a:ext cx="9144001" cy="6217852"/>
          </a:xfrm>
        </p:spPr>
      </p:pic>
      <p:pic>
        <p:nvPicPr>
          <p:cNvPr id="3" name="Picture 2">
            <a:extLst>
              <a:ext uri="{FF2B5EF4-FFF2-40B4-BE49-F238E27FC236}">
                <a16:creationId xmlns:a16="http://schemas.microsoft.com/office/drawing/2014/main" id="{F8E5738D-D2F7-41B1-A05D-61BDD1ADC96C}"/>
              </a:ext>
            </a:extLst>
          </p:cNvPr>
          <p:cNvPicPr>
            <a:picLocks noChangeAspect="1"/>
          </p:cNvPicPr>
          <p:nvPr/>
        </p:nvPicPr>
        <p:blipFill rotWithShape="1">
          <a:blip r:embed="rId4"/>
          <a:srcRect l="19508" t="36887"/>
          <a:stretch/>
        </p:blipFill>
        <p:spPr>
          <a:xfrm>
            <a:off x="274367" y="5623536"/>
            <a:ext cx="1509191" cy="312901"/>
          </a:xfrm>
          <a:prstGeom prst="rect">
            <a:avLst/>
          </a:prstGeom>
        </p:spPr>
      </p:pic>
    </p:spTree>
    <p:extLst>
      <p:ext uri="{BB962C8B-B14F-4D97-AF65-F5344CB8AC3E}">
        <p14:creationId xmlns:p14="http://schemas.microsoft.com/office/powerpoint/2010/main" val="539846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EE30B-A9E8-4CCA-B35A-1454D7FCE5F3}"/>
              </a:ext>
            </a:extLst>
          </p:cNvPr>
          <p:cNvSpPr>
            <a:spLocks noGrp="1"/>
          </p:cNvSpPr>
          <p:nvPr>
            <p:ph type="title"/>
          </p:nvPr>
        </p:nvSpPr>
        <p:spPr>
          <a:xfrm>
            <a:off x="274367" y="10274"/>
            <a:ext cx="8262090" cy="1143000"/>
          </a:xfrm>
        </p:spPr>
        <p:txBody>
          <a:bodyPr/>
          <a:lstStyle/>
          <a:p>
            <a:r>
              <a:rPr lang="en-US" dirty="0"/>
              <a:t>Path – levels and projects</a:t>
            </a:r>
            <a:endParaRPr lang="en-GB" dirty="0"/>
          </a:p>
        </p:txBody>
      </p:sp>
      <p:pic>
        <p:nvPicPr>
          <p:cNvPr id="5" name="Content Placeholder 4">
            <a:extLst>
              <a:ext uri="{FF2B5EF4-FFF2-40B4-BE49-F238E27FC236}">
                <a16:creationId xmlns:a16="http://schemas.microsoft.com/office/drawing/2014/main" id="{8AFF9D3A-5833-419C-80E2-8F67EAE718B4}"/>
              </a:ext>
            </a:extLst>
          </p:cNvPr>
          <p:cNvPicPr>
            <a:picLocks noGrp="1" noChangeAspect="1"/>
          </p:cNvPicPr>
          <p:nvPr>
            <p:ph idx="1"/>
          </p:nvPr>
        </p:nvPicPr>
        <p:blipFill>
          <a:blip r:embed="rId2"/>
          <a:stretch>
            <a:fillRect/>
          </a:stretch>
        </p:blipFill>
        <p:spPr>
          <a:xfrm>
            <a:off x="2501452" y="960147"/>
            <a:ext cx="6642550" cy="3475090"/>
          </a:xfrm>
        </p:spPr>
      </p:pic>
      <p:pic>
        <p:nvPicPr>
          <p:cNvPr id="7" name="Picture 6">
            <a:extLst>
              <a:ext uri="{FF2B5EF4-FFF2-40B4-BE49-F238E27FC236}">
                <a16:creationId xmlns:a16="http://schemas.microsoft.com/office/drawing/2014/main" id="{C382C069-2351-468E-94CB-6840B2861BFB}"/>
              </a:ext>
            </a:extLst>
          </p:cNvPr>
          <p:cNvPicPr>
            <a:picLocks noChangeAspect="1"/>
          </p:cNvPicPr>
          <p:nvPr/>
        </p:nvPicPr>
        <p:blipFill>
          <a:blip r:embed="rId3"/>
          <a:stretch>
            <a:fillRect/>
          </a:stretch>
        </p:blipFill>
        <p:spPr>
          <a:xfrm>
            <a:off x="2501451" y="2423171"/>
            <a:ext cx="6642550" cy="4424555"/>
          </a:xfrm>
          <a:prstGeom prst="rect">
            <a:avLst/>
          </a:prstGeom>
        </p:spPr>
      </p:pic>
    </p:spTree>
    <p:extLst>
      <p:ext uri="{BB962C8B-B14F-4D97-AF65-F5344CB8AC3E}">
        <p14:creationId xmlns:p14="http://schemas.microsoft.com/office/powerpoint/2010/main" val="131847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DB8B5-4BAD-4433-AC03-F6CB707561B3}"/>
              </a:ext>
            </a:extLst>
          </p:cNvPr>
          <p:cNvSpPr>
            <a:spLocks noGrp="1"/>
          </p:cNvSpPr>
          <p:nvPr>
            <p:ph type="title"/>
          </p:nvPr>
        </p:nvSpPr>
        <p:spPr/>
        <p:txBody>
          <a:bodyPr>
            <a:normAutofit/>
          </a:bodyPr>
          <a:lstStyle/>
          <a:p>
            <a:r>
              <a:rPr lang="en-GB" b="1" i="0" dirty="0">
                <a:effectLst/>
                <a:latin typeface="myriad-pro"/>
              </a:rPr>
              <a:t>Achievement</a:t>
            </a:r>
            <a:endParaRPr lang="en-GB" dirty="0"/>
          </a:p>
        </p:txBody>
      </p:sp>
      <p:sp>
        <p:nvSpPr>
          <p:cNvPr id="3" name="Content Placeholder 2">
            <a:extLst>
              <a:ext uri="{FF2B5EF4-FFF2-40B4-BE49-F238E27FC236}">
                <a16:creationId xmlns:a16="http://schemas.microsoft.com/office/drawing/2014/main" id="{2C14D08E-0DD6-47D0-B23D-D7A6B6372126}"/>
              </a:ext>
            </a:extLst>
          </p:cNvPr>
          <p:cNvSpPr>
            <a:spLocks noGrp="1"/>
          </p:cNvSpPr>
          <p:nvPr>
            <p:ph idx="1"/>
          </p:nvPr>
        </p:nvSpPr>
        <p:spPr/>
        <p:txBody>
          <a:bodyPr>
            <a:normAutofit lnSpcReduction="10000"/>
          </a:bodyPr>
          <a:lstStyle/>
          <a:p>
            <a:r>
              <a:rPr lang="en-GB" b="1" i="0" dirty="0">
                <a:effectLst/>
                <a:latin typeface="arial" panose="020B0604020202020204" pitchFamily="34" charset="0"/>
              </a:rPr>
              <a:t>Badges</a:t>
            </a:r>
          </a:p>
          <a:p>
            <a:endParaRPr lang="en-GB" b="1" i="0" dirty="0">
              <a:effectLst/>
              <a:latin typeface="arial" panose="020B0604020202020204" pitchFamily="34" charset="0"/>
            </a:endParaRPr>
          </a:p>
          <a:p>
            <a:endParaRPr lang="en-GB" b="1" i="0" dirty="0">
              <a:effectLst/>
              <a:latin typeface="arial" panose="020B0604020202020204" pitchFamily="34" charset="0"/>
            </a:endParaRPr>
          </a:p>
          <a:p>
            <a:r>
              <a:rPr lang="en-GB" b="1" i="0" dirty="0">
                <a:effectLst/>
                <a:latin typeface="arial" panose="020B0604020202020204" pitchFamily="34" charset="0"/>
              </a:rPr>
              <a:t>Certificates</a:t>
            </a:r>
          </a:p>
          <a:p>
            <a:endParaRPr lang="en-GB" b="1" dirty="0">
              <a:latin typeface="arial" panose="020B0604020202020204" pitchFamily="34" charset="0"/>
            </a:endParaRPr>
          </a:p>
          <a:p>
            <a:r>
              <a:rPr lang="en-GB" b="1" i="0" dirty="0">
                <a:effectLst/>
                <a:latin typeface="arial" panose="020B0604020202020204" pitchFamily="34" charset="0"/>
              </a:rPr>
              <a:t>Employer letters</a:t>
            </a:r>
            <a:endParaRPr lang="en-GB" b="1" dirty="0">
              <a:latin typeface="arial" panose="020B0604020202020204" pitchFamily="34" charset="0"/>
            </a:endParaRPr>
          </a:p>
          <a:p>
            <a:r>
              <a:rPr lang="en-US" b="1" i="0" dirty="0">
                <a:effectLst/>
                <a:latin typeface="arial" panose="020B0604020202020204" pitchFamily="34" charset="0"/>
              </a:rPr>
              <a:t>An email from the International President</a:t>
            </a:r>
          </a:p>
          <a:p>
            <a:r>
              <a:rPr lang="en-GB" b="1" i="0" dirty="0">
                <a:effectLst/>
                <a:latin typeface="arial" panose="020B0604020202020204" pitchFamily="34" charset="0"/>
              </a:rPr>
              <a:t>Path completion</a:t>
            </a:r>
          </a:p>
          <a:p>
            <a:r>
              <a:rPr lang="en-GB" b="1" i="0" dirty="0">
                <a:effectLst/>
                <a:latin typeface="arial" panose="020B0604020202020204" pitchFamily="34" charset="0"/>
              </a:rPr>
              <a:t>Pathways Mentor Program</a:t>
            </a:r>
            <a:endParaRPr lang="en-GB" dirty="0"/>
          </a:p>
        </p:txBody>
      </p:sp>
      <p:pic>
        <p:nvPicPr>
          <p:cNvPr id="5" name="Picture 4">
            <a:extLst>
              <a:ext uri="{FF2B5EF4-FFF2-40B4-BE49-F238E27FC236}">
                <a16:creationId xmlns:a16="http://schemas.microsoft.com/office/drawing/2014/main" id="{F7570EF7-6D37-4F9B-BE81-98994281A938}"/>
              </a:ext>
            </a:extLst>
          </p:cNvPr>
          <p:cNvPicPr>
            <a:picLocks noChangeAspect="1"/>
          </p:cNvPicPr>
          <p:nvPr/>
        </p:nvPicPr>
        <p:blipFill>
          <a:blip r:embed="rId3"/>
          <a:stretch>
            <a:fillRect/>
          </a:stretch>
        </p:blipFill>
        <p:spPr>
          <a:xfrm>
            <a:off x="2479808" y="1143025"/>
            <a:ext cx="3321128" cy="1483644"/>
          </a:xfrm>
          <a:prstGeom prst="rect">
            <a:avLst/>
          </a:prstGeom>
        </p:spPr>
      </p:pic>
      <p:pic>
        <p:nvPicPr>
          <p:cNvPr id="7" name="Picture 6">
            <a:extLst>
              <a:ext uri="{FF2B5EF4-FFF2-40B4-BE49-F238E27FC236}">
                <a16:creationId xmlns:a16="http://schemas.microsoft.com/office/drawing/2014/main" id="{2ADF04FF-405D-4D2E-9A19-915D88B6157C}"/>
              </a:ext>
            </a:extLst>
          </p:cNvPr>
          <p:cNvPicPr>
            <a:picLocks noChangeAspect="1"/>
          </p:cNvPicPr>
          <p:nvPr/>
        </p:nvPicPr>
        <p:blipFill rotWithShape="1">
          <a:blip r:embed="rId4"/>
          <a:srcRect t="5334"/>
          <a:stretch/>
        </p:blipFill>
        <p:spPr>
          <a:xfrm>
            <a:off x="5822712" y="1143025"/>
            <a:ext cx="3321288" cy="2281822"/>
          </a:xfrm>
          <a:prstGeom prst="rect">
            <a:avLst/>
          </a:prstGeom>
        </p:spPr>
      </p:pic>
    </p:spTree>
    <p:extLst>
      <p:ext uri="{BB962C8B-B14F-4D97-AF65-F5344CB8AC3E}">
        <p14:creationId xmlns:p14="http://schemas.microsoft.com/office/powerpoint/2010/main" val="3071575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AFD4B-D3B5-3A30-CF0C-F0C380B75570}"/>
              </a:ext>
            </a:extLst>
          </p:cNvPr>
          <p:cNvSpPr>
            <a:spLocks noGrp="1"/>
          </p:cNvSpPr>
          <p:nvPr>
            <p:ph type="title"/>
          </p:nvPr>
        </p:nvSpPr>
        <p:spPr/>
        <p:txBody>
          <a:bodyPr/>
          <a:lstStyle/>
          <a:p>
            <a:r>
              <a:rPr lang="en-US" dirty="0"/>
              <a:t>Awards - Distinguished Toastmasters</a:t>
            </a:r>
            <a:endParaRPr lang="en-GB" dirty="0"/>
          </a:p>
        </p:txBody>
      </p:sp>
      <p:pic>
        <p:nvPicPr>
          <p:cNvPr id="5" name="Content Placeholder 4" descr="Diagram&#10;&#10;Description automatically generated with medium confidence">
            <a:extLst>
              <a:ext uri="{FF2B5EF4-FFF2-40B4-BE49-F238E27FC236}">
                <a16:creationId xmlns:a16="http://schemas.microsoft.com/office/drawing/2014/main" id="{DBDAFF48-CBC7-4DE9-8C08-CDE806AF25E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1005879" y="1111047"/>
            <a:ext cx="7406559" cy="4997505"/>
          </a:xfrm>
        </p:spPr>
      </p:pic>
    </p:spTree>
    <p:extLst>
      <p:ext uri="{BB962C8B-B14F-4D97-AF65-F5344CB8AC3E}">
        <p14:creationId xmlns:p14="http://schemas.microsoft.com/office/powerpoint/2010/main" val="2278324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AFD4B-D3B5-3A30-CF0C-F0C380B75570}"/>
              </a:ext>
            </a:extLst>
          </p:cNvPr>
          <p:cNvSpPr>
            <a:spLocks noGrp="1"/>
          </p:cNvSpPr>
          <p:nvPr>
            <p:ph type="title"/>
          </p:nvPr>
        </p:nvSpPr>
        <p:spPr/>
        <p:txBody>
          <a:bodyPr/>
          <a:lstStyle/>
          <a:p>
            <a:r>
              <a:rPr lang="en-US" dirty="0"/>
              <a:t>Awards - Distinguished Club Program</a:t>
            </a:r>
            <a:endParaRPr lang="en-GB" dirty="0"/>
          </a:p>
        </p:txBody>
      </p:sp>
      <p:pic>
        <p:nvPicPr>
          <p:cNvPr id="7" name="Content Placeholder 6">
            <a:extLst>
              <a:ext uri="{FF2B5EF4-FFF2-40B4-BE49-F238E27FC236}">
                <a16:creationId xmlns:a16="http://schemas.microsoft.com/office/drawing/2014/main" id="{500BE50F-1F68-ED26-F057-ECAF82E47DFC}"/>
              </a:ext>
            </a:extLst>
          </p:cNvPr>
          <p:cNvPicPr>
            <a:picLocks noGrp="1" noChangeAspect="1"/>
          </p:cNvPicPr>
          <p:nvPr>
            <p:ph idx="1"/>
          </p:nvPr>
        </p:nvPicPr>
        <p:blipFill>
          <a:blip r:embed="rId3"/>
          <a:stretch>
            <a:fillRect/>
          </a:stretch>
        </p:blipFill>
        <p:spPr>
          <a:xfrm>
            <a:off x="96171" y="2057415"/>
            <a:ext cx="8951658" cy="3013589"/>
          </a:xfrm>
        </p:spPr>
      </p:pic>
    </p:spTree>
    <p:extLst>
      <p:ext uri="{BB962C8B-B14F-4D97-AF65-F5344CB8AC3E}">
        <p14:creationId xmlns:p14="http://schemas.microsoft.com/office/powerpoint/2010/main" val="1953472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14473-87A7-4D32-858D-5ED7223FFD52}"/>
              </a:ext>
            </a:extLst>
          </p:cNvPr>
          <p:cNvSpPr>
            <a:spLocks noGrp="1"/>
          </p:cNvSpPr>
          <p:nvPr>
            <p:ph type="ctrTitle"/>
          </p:nvPr>
        </p:nvSpPr>
        <p:spPr/>
        <p:txBody>
          <a:bodyPr/>
          <a:lstStyle/>
          <a:p>
            <a:r>
              <a:rPr lang="en-US" dirty="0"/>
              <a:t>Thank you!</a:t>
            </a:r>
            <a:endParaRPr lang="en-GB" dirty="0"/>
          </a:p>
        </p:txBody>
      </p:sp>
      <p:sp>
        <p:nvSpPr>
          <p:cNvPr id="3" name="Subtitle 2">
            <a:extLst>
              <a:ext uri="{FF2B5EF4-FFF2-40B4-BE49-F238E27FC236}">
                <a16:creationId xmlns:a16="http://schemas.microsoft.com/office/drawing/2014/main" id="{0D5825E2-A4DE-48AA-ACCB-922B713AC7E2}"/>
              </a:ext>
            </a:extLst>
          </p:cNvPr>
          <p:cNvSpPr>
            <a:spLocks noGrp="1"/>
          </p:cNvSpPr>
          <p:nvPr>
            <p:ph type="subTitle" idx="1"/>
          </p:nvPr>
        </p:nvSpPr>
        <p:spPr>
          <a:xfrm>
            <a:off x="1143000" y="3358502"/>
            <a:ext cx="6858000" cy="1533521"/>
          </a:xfrm>
        </p:spPr>
        <p:txBody>
          <a:bodyPr>
            <a:normAutofit/>
          </a:bodyPr>
          <a:lstStyle/>
          <a:p>
            <a:r>
              <a:rPr lang="en-US" dirty="0"/>
              <a:t>For further information, contact:</a:t>
            </a:r>
          </a:p>
          <a:p>
            <a:r>
              <a:rPr lang="en-US" dirty="0"/>
              <a:t>D41pqd.23.24@gmail.com</a:t>
            </a:r>
          </a:p>
        </p:txBody>
      </p:sp>
    </p:spTree>
    <p:extLst>
      <p:ext uri="{BB962C8B-B14F-4D97-AF65-F5344CB8AC3E}">
        <p14:creationId xmlns:p14="http://schemas.microsoft.com/office/powerpoint/2010/main" val="1154415163"/>
      </p:ext>
    </p:extLst>
  </p:cSld>
  <p:clrMapOvr>
    <a:masterClrMapping/>
  </p:clrMapOvr>
</p:sld>
</file>

<file path=ppt/theme/theme1.xml><?xml version="1.0" encoding="utf-8"?>
<a:theme xmlns:a="http://schemas.openxmlformats.org/drawingml/2006/main" name="Toastmasters Theme Light Mode">
  <a:themeElements>
    <a:clrScheme name="Toastmasters Burgundy">
      <a:dk1>
        <a:srgbClr val="333333"/>
      </a:dk1>
      <a:lt1>
        <a:srgbClr val="FFFFFF"/>
      </a:lt1>
      <a:dk2>
        <a:srgbClr val="012838"/>
      </a:dk2>
      <a:lt2>
        <a:srgbClr val="F5F5F5"/>
      </a:lt2>
      <a:accent1>
        <a:srgbClr val="DBBFBC"/>
      </a:accent1>
      <a:accent2>
        <a:srgbClr val="C08D8C"/>
      </a:accent2>
      <a:accent3>
        <a:srgbClr val="A66164"/>
      </a:accent3>
      <a:accent4>
        <a:srgbClr val="8D3B44"/>
      </a:accent4>
      <a:accent5>
        <a:srgbClr val="772432"/>
      </a:accent5>
      <a:accent6>
        <a:srgbClr val="5C1F28"/>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B-PowerpointTemplate4X3-20200501-GD-AN-V1" id="{B42CA3C3-E07B-2341-99E2-8DD7067A51FF}" vid="{D53CD8AB-F7B5-DB45-AD21-B05910326A01}"/>
    </a:ext>
  </a:extLst>
</a:theme>
</file>

<file path=ppt/theme/theme2.xml><?xml version="1.0" encoding="utf-8"?>
<a:theme xmlns:a="http://schemas.openxmlformats.org/drawingml/2006/main" name="Toastmasters Theme Dark Mode">
  <a:themeElements>
    <a:clrScheme name="Toastmasters Burgundy">
      <a:dk1>
        <a:srgbClr val="333333"/>
      </a:dk1>
      <a:lt1>
        <a:srgbClr val="FFFFFF"/>
      </a:lt1>
      <a:dk2>
        <a:srgbClr val="012838"/>
      </a:dk2>
      <a:lt2>
        <a:srgbClr val="F5F5F5"/>
      </a:lt2>
      <a:accent1>
        <a:srgbClr val="DBBFBC"/>
      </a:accent1>
      <a:accent2>
        <a:srgbClr val="C08D8C"/>
      </a:accent2>
      <a:accent3>
        <a:srgbClr val="A66164"/>
      </a:accent3>
      <a:accent4>
        <a:srgbClr val="8D3B44"/>
      </a:accent4>
      <a:accent5>
        <a:srgbClr val="772432"/>
      </a:accent5>
      <a:accent6>
        <a:srgbClr val="5C1F28"/>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B-PowerpointTemplate4X3-20200501-GD-AN-V1" id="{B42CA3C3-E07B-2341-99E2-8DD7067A51FF}" vid="{7FF9D58E-7FB7-794F-8D55-7F3B9E90280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414B-PowerpointTemplate4X3 (1)</Template>
  <TotalTime>5960</TotalTime>
  <Words>810</Words>
  <Application>Microsoft Office PowerPoint</Application>
  <PresentationFormat>On-screen Show (4:3)</PresentationFormat>
  <Paragraphs>65</Paragraphs>
  <Slides>9</Slides>
  <Notes>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9</vt:i4>
      </vt:variant>
    </vt:vector>
  </HeadingPairs>
  <TitlesOfParts>
    <vt:vector size="20" baseType="lpstr">
      <vt:lpstr>Arial</vt:lpstr>
      <vt:lpstr>Arial</vt:lpstr>
      <vt:lpstr>Calibri</vt:lpstr>
      <vt:lpstr>Lora</vt:lpstr>
      <vt:lpstr>Myriad Pro</vt:lpstr>
      <vt:lpstr>Myriad Pro Semibold</vt:lpstr>
      <vt:lpstr>myriad-pro</vt:lpstr>
      <vt:lpstr>Source Sans Pro</vt:lpstr>
      <vt:lpstr>Webdings</vt:lpstr>
      <vt:lpstr>Toastmasters Theme Light Mode</vt:lpstr>
      <vt:lpstr>Toastmasters Theme Dark Mode</vt:lpstr>
      <vt:lpstr>Pathways Introduction</vt:lpstr>
      <vt:lpstr>Pathways gives you</vt:lpstr>
      <vt:lpstr>11 Paths</vt:lpstr>
      <vt:lpstr>PowerPoint Presentation</vt:lpstr>
      <vt:lpstr>Path – levels and projects</vt:lpstr>
      <vt:lpstr>Achievement</vt:lpstr>
      <vt:lpstr>Awards - Distinguished Toastmasters</vt:lpstr>
      <vt:lpstr>Awards - Distinguished Club Program</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Markl;Moon Pradhan</dc:creator>
  <cp:lastModifiedBy>Moon Pradhan</cp:lastModifiedBy>
  <cp:revision>106</cp:revision>
  <cp:lastPrinted>2017-11-02T01:29:43Z</cp:lastPrinted>
  <dcterms:created xsi:type="dcterms:W3CDTF">2017-09-04T22:12:46Z</dcterms:created>
  <dcterms:modified xsi:type="dcterms:W3CDTF">2023-10-12T04:51:24Z</dcterms:modified>
</cp:coreProperties>
</file>