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701" r:id="rId2"/>
  </p:sldMasterIdLst>
  <p:notesMasterIdLst>
    <p:notesMasterId r:id="rId31"/>
  </p:notesMasterIdLst>
  <p:handoutMasterIdLst>
    <p:handoutMasterId r:id="rId32"/>
  </p:handoutMasterIdLst>
  <p:sldIdLst>
    <p:sldId id="281" r:id="rId3"/>
    <p:sldId id="320" r:id="rId4"/>
    <p:sldId id="337" r:id="rId5"/>
    <p:sldId id="336" r:id="rId6"/>
    <p:sldId id="321" r:id="rId7"/>
    <p:sldId id="322" r:id="rId8"/>
    <p:sldId id="323" r:id="rId9"/>
    <p:sldId id="368" r:id="rId10"/>
    <p:sldId id="331" r:id="rId11"/>
    <p:sldId id="370" r:id="rId12"/>
    <p:sldId id="369" r:id="rId13"/>
    <p:sldId id="332" r:id="rId14"/>
    <p:sldId id="333" r:id="rId15"/>
    <p:sldId id="334" r:id="rId16"/>
    <p:sldId id="335" r:id="rId17"/>
    <p:sldId id="378" r:id="rId18"/>
    <p:sldId id="382" r:id="rId19"/>
    <p:sldId id="371" r:id="rId20"/>
    <p:sldId id="372" r:id="rId21"/>
    <p:sldId id="383" r:id="rId22"/>
    <p:sldId id="315" r:id="rId23"/>
    <p:sldId id="373" r:id="rId24"/>
    <p:sldId id="374" r:id="rId25"/>
    <p:sldId id="376" r:id="rId26"/>
    <p:sldId id="288" r:id="rId27"/>
    <p:sldId id="384" r:id="rId28"/>
    <p:sldId id="381" r:id="rId29"/>
    <p:sldId id="349" r:id="rId3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76" userDrawn="1">
          <p15:clr>
            <a:srgbClr val="A4A3A4"/>
          </p15:clr>
        </p15:guide>
        <p15:guide id="2" pos="2880" userDrawn="1">
          <p15:clr>
            <a:srgbClr val="A4A3A4"/>
          </p15:clr>
        </p15:guide>
        <p15:guide id="3" orient="horz" pos="3715" userDrawn="1">
          <p15:clr>
            <a:srgbClr val="A4A3A4"/>
          </p15:clr>
        </p15:guide>
        <p15:guide id="4" pos="512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062"/>
    <a:srgbClr val="FCEE9F"/>
    <a:srgbClr val="772432"/>
    <a:srgbClr val="063052"/>
    <a:srgbClr val="A91B25"/>
    <a:srgbClr val="004D86"/>
    <a:srgbClr val="622833"/>
    <a:srgbClr val="3A3A3A"/>
    <a:srgbClr val="CD202C"/>
    <a:srgbClr val="F2DF7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3" autoAdjust="0"/>
    <p:restoredTop sz="77715" autoAdjust="0"/>
  </p:normalViewPr>
  <p:slideViewPr>
    <p:cSldViewPr snapToObjects="1" showGuides="1">
      <p:cViewPr varScale="1">
        <p:scale>
          <a:sx n="56" d="100"/>
          <a:sy n="56" d="100"/>
        </p:scale>
        <p:origin x="1496" y="56"/>
      </p:cViewPr>
      <p:guideLst>
        <p:guide orient="horz" pos="4176"/>
        <p:guide pos="2880"/>
        <p:guide orient="horz" pos="3715"/>
        <p:guide pos="512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91439" cy="91439"/>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39B068-6844-46D9-BEB0-CF0BA5B0796D}"/>
              </a:ext>
            </a:extLst>
          </p:cNvPr>
          <p:cNvSpPr>
            <a:spLocks noGrp="1"/>
          </p:cNvSpPr>
          <p:nvPr>
            <p:ph type="hdr" sz="quarter"/>
          </p:nvPr>
        </p:nvSpPr>
        <p:spPr>
          <a:xfrm>
            <a:off x="0" y="0"/>
            <a:ext cx="3038145" cy="465743"/>
          </a:xfrm>
          <a:prstGeom prst="rect">
            <a:avLst/>
          </a:prstGeom>
        </p:spPr>
        <p:txBody>
          <a:bodyPr vert="horz" lIns="88139" tIns="44070" rIns="88139" bIns="44070" rtlCol="0"/>
          <a:lstStyle>
            <a:lvl1pPr algn="l">
              <a:defRPr sz="1200"/>
            </a:lvl1pPr>
          </a:lstStyle>
          <a:p>
            <a:endParaRPr lang="en-US"/>
          </a:p>
        </p:txBody>
      </p:sp>
      <p:sp>
        <p:nvSpPr>
          <p:cNvPr id="3" name="Date Placeholder 2">
            <a:extLst>
              <a:ext uri="{FF2B5EF4-FFF2-40B4-BE49-F238E27FC236}">
                <a16:creationId xmlns:a16="http://schemas.microsoft.com/office/drawing/2014/main" id="{6C8839D5-2602-465B-8D8D-5CC0EFA395D9}"/>
              </a:ext>
            </a:extLst>
          </p:cNvPr>
          <p:cNvSpPr>
            <a:spLocks noGrp="1"/>
          </p:cNvSpPr>
          <p:nvPr>
            <p:ph type="dt" sz="quarter" idx="1"/>
          </p:nvPr>
        </p:nvSpPr>
        <p:spPr>
          <a:xfrm>
            <a:off x="3970734" y="0"/>
            <a:ext cx="3038145" cy="465743"/>
          </a:xfrm>
          <a:prstGeom prst="rect">
            <a:avLst/>
          </a:prstGeom>
        </p:spPr>
        <p:txBody>
          <a:bodyPr vert="horz" lIns="88139" tIns="44070" rIns="88139" bIns="44070" rtlCol="0"/>
          <a:lstStyle>
            <a:lvl1pPr algn="r">
              <a:defRPr sz="1200"/>
            </a:lvl1pPr>
          </a:lstStyle>
          <a:p>
            <a:fld id="{2B7D47FF-9070-4F05-874F-203C8577E263}" type="datetimeFigureOut">
              <a:rPr lang="en-US" smtClean="0"/>
              <a:t>10/12/2023</a:t>
            </a:fld>
            <a:endParaRPr lang="en-US"/>
          </a:p>
        </p:txBody>
      </p:sp>
      <p:sp>
        <p:nvSpPr>
          <p:cNvPr id="4" name="Footer Placeholder 3">
            <a:extLst>
              <a:ext uri="{FF2B5EF4-FFF2-40B4-BE49-F238E27FC236}">
                <a16:creationId xmlns:a16="http://schemas.microsoft.com/office/drawing/2014/main" id="{1E4592B5-678B-45B0-8927-74259CE0A940}"/>
              </a:ext>
            </a:extLst>
          </p:cNvPr>
          <p:cNvSpPr>
            <a:spLocks noGrp="1"/>
          </p:cNvSpPr>
          <p:nvPr>
            <p:ph type="ftr" sz="quarter" idx="2"/>
          </p:nvPr>
        </p:nvSpPr>
        <p:spPr>
          <a:xfrm>
            <a:off x="0" y="8830658"/>
            <a:ext cx="3038145" cy="465742"/>
          </a:xfrm>
          <a:prstGeom prst="rect">
            <a:avLst/>
          </a:prstGeom>
        </p:spPr>
        <p:txBody>
          <a:bodyPr vert="horz" lIns="88139" tIns="44070" rIns="88139" bIns="4407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BF1F91-49B8-4B00-A2F8-5696F1437965}"/>
              </a:ext>
            </a:extLst>
          </p:cNvPr>
          <p:cNvSpPr>
            <a:spLocks noGrp="1"/>
          </p:cNvSpPr>
          <p:nvPr>
            <p:ph type="sldNum" sz="quarter" idx="3"/>
          </p:nvPr>
        </p:nvSpPr>
        <p:spPr>
          <a:xfrm>
            <a:off x="3970734" y="8830658"/>
            <a:ext cx="3038145" cy="465742"/>
          </a:xfrm>
          <a:prstGeom prst="rect">
            <a:avLst/>
          </a:prstGeom>
        </p:spPr>
        <p:txBody>
          <a:bodyPr vert="horz" lIns="88139" tIns="44070" rIns="88139" bIns="44070" rtlCol="0" anchor="b"/>
          <a:lstStyle>
            <a:lvl1pPr algn="r">
              <a:defRPr sz="1200"/>
            </a:lvl1pPr>
          </a:lstStyle>
          <a:p>
            <a:fld id="{458E47FA-D72A-4ED3-8042-76B75C26648A}" type="slidenum">
              <a:rPr lang="en-US" smtClean="0"/>
              <a:t>‹#›</a:t>
            </a:fld>
            <a:endParaRPr lang="en-US"/>
          </a:p>
        </p:txBody>
      </p:sp>
    </p:spTree>
    <p:extLst>
      <p:ext uri="{BB962C8B-B14F-4D97-AF65-F5344CB8AC3E}">
        <p14:creationId xmlns:p14="http://schemas.microsoft.com/office/powerpoint/2010/main" val="28622563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B93C861E-751F-4FC9-8752-B6DC61F6657A}" type="datetimeFigureOut">
              <a:rPr lang="en-US" smtClean="0"/>
              <a:t>10/12/2023</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B488A59B-9D13-47B4-B34E-7EC5AB9B9229}" type="slidenum">
              <a:rPr lang="en-US" smtClean="0"/>
              <a:t>‹#›</a:t>
            </a:fld>
            <a:endParaRPr lang="en-US"/>
          </a:p>
        </p:txBody>
      </p:sp>
    </p:spTree>
    <p:extLst>
      <p:ext uri="{BB962C8B-B14F-4D97-AF65-F5344CB8AC3E}">
        <p14:creationId xmlns:p14="http://schemas.microsoft.com/office/powerpoint/2010/main" val="2024133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Source Sans Pro" panose="020B0503030403020204" pitchFamily="34" charset="0"/>
              </a:rPr>
              <a:t>Welcome to the Toastmasters Pathways learning experience, an exciting, flexible and interactive way to develop your skills and help others in your club develop theirs. Pathways helps you learn communication and leadership skills that you need to succeed. </a:t>
            </a:r>
            <a:endParaRPr lang="en-GB" dirty="0"/>
          </a:p>
        </p:txBody>
      </p:sp>
      <p:sp>
        <p:nvSpPr>
          <p:cNvPr id="4" name="Slide Number Placeholder 3"/>
          <p:cNvSpPr>
            <a:spLocks noGrp="1"/>
          </p:cNvSpPr>
          <p:nvPr>
            <p:ph type="sldNum" sz="quarter" idx="5"/>
          </p:nvPr>
        </p:nvSpPr>
        <p:spPr/>
        <p:txBody>
          <a:bodyPr/>
          <a:lstStyle/>
          <a:p>
            <a:fld id="{B488A59B-9D13-47B4-B34E-7EC5AB9B9229}" type="slidenum">
              <a:rPr lang="en-US" smtClean="0"/>
              <a:t>1</a:t>
            </a:fld>
            <a:endParaRPr lang="en-US"/>
          </a:p>
        </p:txBody>
      </p:sp>
    </p:spTree>
    <p:extLst>
      <p:ext uri="{BB962C8B-B14F-4D97-AF65-F5344CB8AC3E}">
        <p14:creationId xmlns:p14="http://schemas.microsoft.com/office/powerpoint/2010/main" val="1373226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 resources have been discontinued from July 2023. If you are not able to access digital resources, then you should contact Toastmasters Headquarters.</a:t>
            </a:r>
            <a:endParaRPr lang="en-GB" dirty="0"/>
          </a:p>
        </p:txBody>
      </p:sp>
      <p:sp>
        <p:nvSpPr>
          <p:cNvPr id="4" name="Slide Number Placeholder 3"/>
          <p:cNvSpPr>
            <a:spLocks noGrp="1"/>
          </p:cNvSpPr>
          <p:nvPr>
            <p:ph type="sldNum" sz="quarter" idx="5"/>
          </p:nvPr>
        </p:nvSpPr>
        <p:spPr/>
        <p:txBody>
          <a:bodyPr/>
          <a:lstStyle/>
          <a:p>
            <a:fld id="{B488A59B-9D13-47B4-B34E-7EC5AB9B9229}" type="slidenum">
              <a:rPr lang="en-US" smtClean="0"/>
              <a:t>12</a:t>
            </a:fld>
            <a:endParaRPr lang="en-US"/>
          </a:p>
        </p:txBody>
      </p:sp>
    </p:spTree>
    <p:extLst>
      <p:ext uri="{BB962C8B-B14F-4D97-AF65-F5344CB8AC3E}">
        <p14:creationId xmlns:p14="http://schemas.microsoft.com/office/powerpoint/2010/main" val="3994802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488A59B-9D13-47B4-B34E-7EC5AB9B9229}" type="slidenum">
              <a:rPr lang="en-US" smtClean="0"/>
              <a:t>15</a:t>
            </a:fld>
            <a:endParaRPr lang="en-US"/>
          </a:p>
        </p:txBody>
      </p:sp>
    </p:spTree>
    <p:extLst>
      <p:ext uri="{BB962C8B-B14F-4D97-AF65-F5344CB8AC3E}">
        <p14:creationId xmlns:p14="http://schemas.microsoft.com/office/powerpoint/2010/main" val="1090887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488A59B-9D13-47B4-B34E-7EC5AB9B9229}" type="slidenum">
              <a:rPr lang="en-US" smtClean="0"/>
              <a:t>16</a:t>
            </a:fld>
            <a:endParaRPr lang="en-US"/>
          </a:p>
        </p:txBody>
      </p:sp>
    </p:spTree>
    <p:extLst>
      <p:ext uri="{BB962C8B-B14F-4D97-AF65-F5344CB8AC3E}">
        <p14:creationId xmlns:p14="http://schemas.microsoft.com/office/powerpoint/2010/main" val="3749332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25 questions</a:t>
            </a:r>
            <a:endParaRPr lang="en-GB" dirty="0"/>
          </a:p>
        </p:txBody>
      </p:sp>
      <p:sp>
        <p:nvSpPr>
          <p:cNvPr id="4" name="Slide Number Placeholder 3"/>
          <p:cNvSpPr>
            <a:spLocks noGrp="1"/>
          </p:cNvSpPr>
          <p:nvPr>
            <p:ph type="sldNum" sz="quarter" idx="5"/>
          </p:nvPr>
        </p:nvSpPr>
        <p:spPr/>
        <p:txBody>
          <a:bodyPr/>
          <a:lstStyle/>
          <a:p>
            <a:fld id="{B488A59B-9D13-47B4-B34E-7EC5AB9B9229}" type="slidenum">
              <a:rPr lang="en-US" smtClean="0"/>
              <a:t>24</a:t>
            </a:fld>
            <a:endParaRPr lang="en-US"/>
          </a:p>
        </p:txBody>
      </p:sp>
    </p:spTree>
    <p:extLst>
      <p:ext uri="{BB962C8B-B14F-4D97-AF65-F5344CB8AC3E}">
        <p14:creationId xmlns:p14="http://schemas.microsoft.com/office/powerpoint/2010/main" val="2349588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422184-5924-F24E-A88A-68FAF5C02571}" type="slidenum">
              <a:rPr lang="en-US" smtClean="0"/>
              <a:t>25</a:t>
            </a:fld>
            <a:endParaRPr lang="en-US" dirty="0"/>
          </a:p>
        </p:txBody>
      </p:sp>
      <p:sp>
        <p:nvSpPr>
          <p:cNvPr id="5" name="Header Placeholder 4">
            <a:extLst>
              <a:ext uri="{FF2B5EF4-FFF2-40B4-BE49-F238E27FC236}">
                <a16:creationId xmlns:a16="http://schemas.microsoft.com/office/drawing/2014/main" id="{CA3A3CD0-7D26-41A7-81C0-0F102BF812FB}"/>
              </a:ext>
            </a:extLst>
          </p:cNvPr>
          <p:cNvSpPr>
            <a:spLocks noGrp="1"/>
          </p:cNvSpPr>
          <p:nvPr>
            <p:ph type="hdr" sz="quarter" idx="11"/>
          </p:nvPr>
        </p:nvSpPr>
        <p:spPr/>
        <p:txBody>
          <a:bodyPr/>
          <a:lstStyle/>
          <a:p>
            <a:r>
              <a:rPr lang="en-US"/>
              <a:t>T*Toasters</a:t>
            </a:r>
            <a:endParaRPr lang="en-US" dirty="0"/>
          </a:p>
        </p:txBody>
      </p:sp>
    </p:spTree>
    <p:extLst>
      <p:ext uri="{BB962C8B-B14F-4D97-AF65-F5344CB8AC3E}">
        <p14:creationId xmlns:p14="http://schemas.microsoft.com/office/powerpoint/2010/main" val="26610363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E2BD-0C58-E64B-AB95-36840E71CE6C}"/>
              </a:ext>
            </a:extLst>
          </p:cNvPr>
          <p:cNvSpPr>
            <a:spLocks noGrp="1"/>
          </p:cNvSpPr>
          <p:nvPr>
            <p:ph type="ctrTitle"/>
          </p:nvPr>
        </p:nvSpPr>
        <p:spPr>
          <a:xfrm>
            <a:off x="1143000" y="3200400"/>
            <a:ext cx="6858000" cy="731520"/>
          </a:xfrm>
          <a:prstGeom prst="rect">
            <a:avLst/>
          </a:prstGeom>
        </p:spPr>
        <p:txBody>
          <a:bodyPr anchor="ctr">
            <a:normAutofit/>
          </a:bodyPr>
          <a:lstStyle>
            <a:lvl1pPr algn="ctr">
              <a:defRPr sz="45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p:nvPr>
        </p:nvSpPr>
        <p:spPr>
          <a:xfrm>
            <a:off x="1143000" y="4195570"/>
            <a:ext cx="6858000" cy="914400"/>
          </a:xfrm>
          <a:prstGeom prst="rect">
            <a:avLst/>
          </a:prstGeom>
        </p:spPr>
        <p:txBody>
          <a:bodyPr>
            <a:normAutofit/>
          </a:bodyPr>
          <a:lstStyle>
            <a:lvl1pPr marL="0" indent="0" algn="ctr">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cxnSp>
        <p:nvCxnSpPr>
          <p:cNvPr id="19" name="Straight Connector 18">
            <a:extLst>
              <a:ext uri="{FF2B5EF4-FFF2-40B4-BE49-F238E27FC236}">
                <a16:creationId xmlns:a16="http://schemas.microsoft.com/office/drawing/2014/main" id="{0D89A3AF-4EDC-4043-804E-E87D504FBF6B}"/>
              </a:ext>
            </a:extLst>
          </p:cNvPr>
          <p:cNvCxnSpPr/>
          <p:nvPr/>
        </p:nvCxnSpPr>
        <p:spPr>
          <a:xfrm>
            <a:off x="1066800" y="2743200"/>
            <a:ext cx="70104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pic>
        <p:nvPicPr>
          <p:cNvPr id="7" name="Picture 6" descr="Toastmasters International">
            <a:extLst>
              <a:ext uri="{FF2B5EF4-FFF2-40B4-BE49-F238E27FC236}">
                <a16:creationId xmlns:a16="http://schemas.microsoft.com/office/drawing/2014/main" id="{C494A6F7-4469-E346-9A15-0B03CF263AEE}"/>
              </a:ext>
            </a:extLst>
          </p:cNvPr>
          <p:cNvPicPr>
            <a:picLocks noChangeAspect="1"/>
          </p:cNvPicPr>
          <p:nvPr/>
        </p:nvPicPr>
        <p:blipFill>
          <a:blip r:embed="rId2"/>
          <a:stretch>
            <a:fillRect/>
          </a:stretch>
        </p:blipFill>
        <p:spPr>
          <a:xfrm>
            <a:off x="3180715" y="1830810"/>
            <a:ext cx="2782570" cy="430804"/>
          </a:xfrm>
          <a:prstGeom prst="rect">
            <a:avLst/>
          </a:prstGeom>
        </p:spPr>
      </p:pic>
    </p:spTree>
    <p:extLst>
      <p:ext uri="{BB962C8B-B14F-4D97-AF65-F5344CB8AC3E}">
        <p14:creationId xmlns:p14="http://schemas.microsoft.com/office/powerpoint/2010/main" val="412742863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pac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E2BD-0C58-E64B-AB95-36840E71CE6C}"/>
              </a:ext>
            </a:extLst>
          </p:cNvPr>
          <p:cNvSpPr>
            <a:spLocks noGrp="1"/>
          </p:cNvSpPr>
          <p:nvPr>
            <p:ph type="ctrTitle" hasCustomPrompt="1"/>
          </p:nvPr>
        </p:nvSpPr>
        <p:spPr>
          <a:xfrm>
            <a:off x="1143000" y="1006867"/>
            <a:ext cx="6858000" cy="2084569"/>
          </a:xfrm>
          <a:prstGeom prst="rect">
            <a:avLst/>
          </a:prstGeom>
        </p:spPr>
        <p:txBody>
          <a:bodyPr anchor="b">
            <a:noAutofit/>
          </a:bodyPr>
          <a:lstStyle>
            <a:lvl1pPr algn="ctr">
              <a:defRPr sz="5400"/>
            </a:lvl1pPr>
          </a:lstStyle>
          <a:p>
            <a:r>
              <a:rPr lang="en-US" dirty="0"/>
              <a:t>Click to edit </a:t>
            </a:r>
            <a:br>
              <a:rPr lang="en-US" dirty="0"/>
            </a:br>
            <a:r>
              <a:rPr lang="en-US" dirty="0"/>
              <a:t>Section title</a:t>
            </a:r>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hasCustomPrompt="1"/>
          </p:nvPr>
        </p:nvSpPr>
        <p:spPr>
          <a:xfrm>
            <a:off x="1143000" y="3358503"/>
            <a:ext cx="6858000" cy="914400"/>
          </a:xfrm>
          <a:prstGeom prst="rect">
            <a:avLst/>
          </a:prstGeom>
        </p:spPr>
        <p:txBody>
          <a:bodyPr>
            <a:normAutofit/>
          </a:bodyPr>
          <a:lstStyle>
            <a:lvl1pPr marL="0" indent="0" algn="ctr">
              <a:buNone/>
              <a:defRPr sz="3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Section subtitle</a:t>
            </a:r>
          </a:p>
        </p:txBody>
      </p:sp>
      <p:sp>
        <p:nvSpPr>
          <p:cNvPr id="7" name="Slide Number Placeholder 6">
            <a:extLst>
              <a:ext uri="{FF2B5EF4-FFF2-40B4-BE49-F238E27FC236}">
                <a16:creationId xmlns:a16="http://schemas.microsoft.com/office/drawing/2014/main" id="{7A2F0269-F024-D749-ADD6-30FCAA36B3AF}"/>
              </a:ext>
            </a:extLst>
          </p:cNvPr>
          <p:cNvSpPr>
            <a:spLocks noGrp="1"/>
          </p:cNvSpPr>
          <p:nvPr>
            <p:ph type="sldNum" sz="quarter" idx="10"/>
          </p:nvPr>
        </p:nvSpPr>
        <p:spPr>
          <a:xfrm>
            <a:off x="6800850" y="6356351"/>
            <a:ext cx="2057400" cy="365125"/>
          </a:xfrm>
          <a:prstGeom prst="rect">
            <a:avLst/>
          </a:prstGeom>
        </p:spPr>
        <p:txBody>
          <a:bodyPr/>
          <a:lstStyle/>
          <a:p>
            <a:fld id="{B308B39C-174F-EF45-985E-CC5DE69A33EE}" type="slidenum">
              <a:rPr lang="en-US" smtClean="0"/>
              <a:t>‹#›</a:t>
            </a:fld>
            <a:endParaRPr lang="en-US"/>
          </a:p>
        </p:txBody>
      </p:sp>
      <p:sp>
        <p:nvSpPr>
          <p:cNvPr id="15" name="Rectangle 14">
            <a:extLst>
              <a:ext uri="{FF2B5EF4-FFF2-40B4-BE49-F238E27FC236}">
                <a16:creationId xmlns:a16="http://schemas.microsoft.com/office/drawing/2014/main" id="{0A27BCF0-7BC9-FC4A-A00C-B7A2A9EF5227}"/>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descr="Toastmasters International">
            <a:extLst>
              <a:ext uri="{FF2B5EF4-FFF2-40B4-BE49-F238E27FC236}">
                <a16:creationId xmlns:a16="http://schemas.microsoft.com/office/drawing/2014/main" id="{12FB5AA5-B53D-B449-A680-015427A66CA4}"/>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Tree>
    <p:extLst>
      <p:ext uri="{BB962C8B-B14F-4D97-AF65-F5344CB8AC3E}">
        <p14:creationId xmlns:p14="http://schemas.microsoft.com/office/powerpoint/2010/main" val="334201301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AE9D-042A-DD42-9A11-F79F2844C85D}"/>
              </a:ext>
            </a:extLst>
          </p:cNvPr>
          <p:cNvSpPr>
            <a:spLocks noGrp="1"/>
          </p:cNvSpPr>
          <p:nvPr>
            <p:ph type="title"/>
          </p:nvPr>
        </p:nvSpPr>
        <p:spPr>
          <a:xfrm>
            <a:off x="208450" y="295773"/>
            <a:ext cx="8735525" cy="64922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0B19004-5E21-B147-B0EB-1A69AD8C296D}"/>
              </a:ext>
            </a:extLst>
          </p:cNvPr>
          <p:cNvSpPr>
            <a:spLocks noGrp="1"/>
          </p:cNvSpPr>
          <p:nvPr>
            <p:ph idx="1"/>
          </p:nvPr>
        </p:nvSpPr>
        <p:spPr>
          <a:xfrm>
            <a:off x="208450" y="1520042"/>
            <a:ext cx="8735525" cy="435824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19ABB276-9101-0D4D-A13B-A773BD15A610}"/>
              </a:ext>
            </a:extLst>
          </p:cNvPr>
          <p:cNvSpPr>
            <a:spLocks noGrp="1"/>
          </p:cNvSpPr>
          <p:nvPr>
            <p:ph type="sldNum" sz="quarter" idx="10"/>
          </p:nvPr>
        </p:nvSpPr>
        <p:spPr/>
        <p:txBody>
          <a:bodyPr/>
          <a:lstStyle/>
          <a:p>
            <a:fld id="{B15CCACC-6213-F14B-B40D-407BFF938B14}" type="slidenum">
              <a:rPr lang="en-US" smtClean="0"/>
              <a:t>‹#›</a:t>
            </a:fld>
            <a:endParaRPr lang="en-US" dirty="0"/>
          </a:p>
        </p:txBody>
      </p:sp>
    </p:spTree>
    <p:extLst>
      <p:ext uri="{BB962C8B-B14F-4D97-AF65-F5344CB8AC3E}">
        <p14:creationId xmlns:p14="http://schemas.microsoft.com/office/powerpoint/2010/main" val="3149752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2DB36-0E37-3E4F-846E-FFE754041574}"/>
              </a:ext>
            </a:extLst>
          </p:cNvPr>
          <p:cNvSpPr>
            <a:spLocks noGrp="1"/>
          </p:cNvSpPr>
          <p:nvPr>
            <p:ph type="title"/>
          </p:nvPr>
        </p:nvSpPr>
        <p:spPr>
          <a:xfrm>
            <a:off x="208450" y="295773"/>
            <a:ext cx="8735525"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3CB7B1-BD73-384F-B626-099E8AB1C163}"/>
              </a:ext>
            </a:extLst>
          </p:cNvPr>
          <p:cNvSpPr>
            <a:spLocks noGrp="1"/>
          </p:cNvSpPr>
          <p:nvPr>
            <p:ph sz="half" idx="1" hasCustomPrompt="1"/>
          </p:nvPr>
        </p:nvSpPr>
        <p:spPr>
          <a:xfrm>
            <a:off x="208451" y="1535081"/>
            <a:ext cx="4231386"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4" name="Content Placeholder 3">
            <a:extLst>
              <a:ext uri="{FF2B5EF4-FFF2-40B4-BE49-F238E27FC236}">
                <a16:creationId xmlns:a16="http://schemas.microsoft.com/office/drawing/2014/main" id="{437BAA05-1B10-1D4A-BBC2-304E5EEDACA0}"/>
              </a:ext>
            </a:extLst>
          </p:cNvPr>
          <p:cNvSpPr>
            <a:spLocks noGrp="1"/>
          </p:cNvSpPr>
          <p:nvPr>
            <p:ph sz="half" idx="2" hasCustomPrompt="1"/>
          </p:nvPr>
        </p:nvSpPr>
        <p:spPr>
          <a:xfrm>
            <a:off x="4706451" y="1535081"/>
            <a:ext cx="4229100"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8" name="Slide Number Placeholder 7">
            <a:extLst>
              <a:ext uri="{FF2B5EF4-FFF2-40B4-BE49-F238E27FC236}">
                <a16:creationId xmlns:a16="http://schemas.microsoft.com/office/drawing/2014/main" id="{30DD411A-1AC0-4C4B-B7F9-D6B8D5E7DF62}"/>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2897341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Title and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6EA6-B167-1647-B82D-DC3F21AF8E50}"/>
              </a:ext>
            </a:extLst>
          </p:cNvPr>
          <p:cNvSpPr>
            <a:spLocks noGrp="1"/>
          </p:cNvSpPr>
          <p:nvPr>
            <p:ph type="title"/>
          </p:nvPr>
        </p:nvSpPr>
        <p:spPr>
          <a:xfrm>
            <a:off x="208450" y="293875"/>
            <a:ext cx="8735525"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5525187-523C-DC4E-B373-33ABFAF3AC58}"/>
              </a:ext>
            </a:extLst>
          </p:cNvPr>
          <p:cNvSpPr>
            <a:spLocks noGrp="1"/>
          </p:cNvSpPr>
          <p:nvPr>
            <p:ph type="body" idx="1" hasCustomPrompt="1"/>
          </p:nvPr>
        </p:nvSpPr>
        <p:spPr>
          <a:xfrm>
            <a:off x="208451" y="1361863"/>
            <a:ext cx="4231386" cy="823912"/>
          </a:xfrm>
          <a:prstGeom prst="rect">
            <a:avLst/>
          </a:prstGeom>
        </p:spPr>
        <p:txBody>
          <a:bodyPr anchor="b">
            <a:normAutofit/>
          </a:bodyPr>
          <a:lstStyle>
            <a:lvl1pPr marL="0" indent="0">
              <a:buNone/>
              <a:defRPr sz="3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text</a:t>
            </a:r>
          </a:p>
        </p:txBody>
      </p:sp>
      <p:sp>
        <p:nvSpPr>
          <p:cNvPr id="4" name="Content Placeholder 3">
            <a:extLst>
              <a:ext uri="{FF2B5EF4-FFF2-40B4-BE49-F238E27FC236}">
                <a16:creationId xmlns:a16="http://schemas.microsoft.com/office/drawing/2014/main" id="{A15F897F-8F77-C642-9F94-C50E3197BAFC}"/>
              </a:ext>
            </a:extLst>
          </p:cNvPr>
          <p:cNvSpPr>
            <a:spLocks noGrp="1"/>
          </p:cNvSpPr>
          <p:nvPr>
            <p:ph sz="half" idx="2" hasCustomPrompt="1"/>
          </p:nvPr>
        </p:nvSpPr>
        <p:spPr>
          <a:xfrm>
            <a:off x="208451" y="2185775"/>
            <a:ext cx="4231386" cy="3681626"/>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5" name="Text Placeholder 4">
            <a:extLst>
              <a:ext uri="{FF2B5EF4-FFF2-40B4-BE49-F238E27FC236}">
                <a16:creationId xmlns:a16="http://schemas.microsoft.com/office/drawing/2014/main" id="{F100E7DB-782E-2C45-8167-CDD0EA86BAD2}"/>
              </a:ext>
            </a:extLst>
          </p:cNvPr>
          <p:cNvSpPr>
            <a:spLocks noGrp="1"/>
          </p:cNvSpPr>
          <p:nvPr>
            <p:ph type="body" sz="quarter" idx="3" hasCustomPrompt="1"/>
          </p:nvPr>
        </p:nvSpPr>
        <p:spPr>
          <a:xfrm>
            <a:off x="4712589" y="1361863"/>
            <a:ext cx="4231386" cy="823912"/>
          </a:xfrm>
          <a:prstGeom prst="rect">
            <a:avLst/>
          </a:prstGeom>
        </p:spPr>
        <p:txBody>
          <a:bodyPr anchor="b">
            <a:normAutofit/>
          </a:bodyPr>
          <a:lstStyle>
            <a:lvl1pPr marL="0" indent="0">
              <a:buNone/>
              <a:defRPr sz="3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text</a:t>
            </a:r>
          </a:p>
        </p:txBody>
      </p:sp>
      <p:sp>
        <p:nvSpPr>
          <p:cNvPr id="6" name="Content Placeholder 5">
            <a:extLst>
              <a:ext uri="{FF2B5EF4-FFF2-40B4-BE49-F238E27FC236}">
                <a16:creationId xmlns:a16="http://schemas.microsoft.com/office/drawing/2014/main" id="{B8B53DB2-837A-1E41-952E-52B252EFBAD9}"/>
              </a:ext>
            </a:extLst>
          </p:cNvPr>
          <p:cNvSpPr>
            <a:spLocks noGrp="1"/>
          </p:cNvSpPr>
          <p:nvPr>
            <p:ph sz="quarter" idx="4" hasCustomPrompt="1"/>
          </p:nvPr>
        </p:nvSpPr>
        <p:spPr>
          <a:xfrm>
            <a:off x="4712589" y="2185775"/>
            <a:ext cx="4231386" cy="3681626"/>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0" name="Slide Number Placeholder 9">
            <a:extLst>
              <a:ext uri="{FF2B5EF4-FFF2-40B4-BE49-F238E27FC236}">
                <a16:creationId xmlns:a16="http://schemas.microsoft.com/office/drawing/2014/main" id="{DAC63D21-C33D-9E4F-9EDB-EE6548FFC555}"/>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1831221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715664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4" name="Text Placeholder 5">
            <a:extLst>
              <a:ext uri="{FF2B5EF4-FFF2-40B4-BE49-F238E27FC236}">
                <a16:creationId xmlns:a16="http://schemas.microsoft.com/office/drawing/2014/main" id="{2430D756-47CB-0E43-B9CD-A7BE8386C3D2}"/>
              </a:ext>
            </a:extLst>
          </p:cNvPr>
          <p:cNvSpPr>
            <a:spLocks noGrp="1"/>
          </p:cNvSpPr>
          <p:nvPr>
            <p:ph type="body" sz="quarter" idx="17" hasCustomPrompt="1"/>
          </p:nvPr>
        </p:nvSpPr>
        <p:spPr>
          <a:xfrm>
            <a:off x="6286500" y="2005584"/>
            <a:ext cx="24003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5" name="Text Placeholder 5">
            <a:extLst>
              <a:ext uri="{FF2B5EF4-FFF2-40B4-BE49-F238E27FC236}">
                <a16:creationId xmlns:a16="http://schemas.microsoft.com/office/drawing/2014/main" id="{6B29F451-CE5A-EB40-A282-04773C4C957D}"/>
              </a:ext>
            </a:extLst>
          </p:cNvPr>
          <p:cNvSpPr>
            <a:spLocks noGrp="1"/>
          </p:cNvSpPr>
          <p:nvPr>
            <p:ph type="body" sz="quarter" idx="18" hasCustomPrompt="1"/>
          </p:nvPr>
        </p:nvSpPr>
        <p:spPr>
          <a:xfrm>
            <a:off x="3371850" y="2011681"/>
            <a:ext cx="24003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7" name="Text Placeholder 5">
            <a:extLst>
              <a:ext uri="{FF2B5EF4-FFF2-40B4-BE49-F238E27FC236}">
                <a16:creationId xmlns:a16="http://schemas.microsoft.com/office/drawing/2014/main" id="{715B99DB-285A-9F48-94ED-A7E37351D0D7}"/>
              </a:ext>
            </a:extLst>
          </p:cNvPr>
          <p:cNvSpPr>
            <a:spLocks noGrp="1"/>
          </p:cNvSpPr>
          <p:nvPr>
            <p:ph type="body" sz="quarter" idx="16" hasCustomPrompt="1"/>
          </p:nvPr>
        </p:nvSpPr>
        <p:spPr>
          <a:xfrm>
            <a:off x="457200" y="1981201"/>
            <a:ext cx="24003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8" name="Text Placeholder 13">
            <a:extLst>
              <a:ext uri="{FF2B5EF4-FFF2-40B4-BE49-F238E27FC236}">
                <a16:creationId xmlns:a16="http://schemas.microsoft.com/office/drawing/2014/main" id="{6DD56EEB-5E1A-FC41-9BDC-6104C8A2666A}"/>
              </a:ext>
            </a:extLst>
          </p:cNvPr>
          <p:cNvSpPr>
            <a:spLocks noGrp="1"/>
          </p:cNvSpPr>
          <p:nvPr>
            <p:ph type="body" sz="quarter" idx="13" hasCustomPrompt="1"/>
          </p:nvPr>
        </p:nvSpPr>
        <p:spPr>
          <a:xfrm>
            <a:off x="628650" y="2362200"/>
            <a:ext cx="2057400" cy="304800"/>
          </a:xfrm>
          <a:prstGeom prst="rect">
            <a:avLst/>
          </a:prstGeom>
        </p:spPr>
        <p:txBody>
          <a:bodyPr tIns="0" bIns="0" anchor="b">
            <a:normAutofit/>
          </a:bodyPr>
          <a:lstStyle>
            <a:lvl1pPr marL="0" indent="0" algn="ctr">
              <a:buNone/>
              <a:defRPr sz="2000" b="1" i="0">
                <a:solidFill>
                  <a:schemeClr val="tx1"/>
                </a:solidFill>
                <a:latin typeface="+mn-lt"/>
              </a:defRPr>
            </a:lvl1pPr>
          </a:lstStyle>
          <a:p>
            <a:pPr lvl="0"/>
            <a:r>
              <a:rPr lang="en-US" dirty="0"/>
              <a:t>Subhead</a:t>
            </a:r>
          </a:p>
        </p:txBody>
      </p:sp>
      <p:sp>
        <p:nvSpPr>
          <p:cNvPr id="9" name="Text Placeholder 13">
            <a:extLst>
              <a:ext uri="{FF2B5EF4-FFF2-40B4-BE49-F238E27FC236}">
                <a16:creationId xmlns:a16="http://schemas.microsoft.com/office/drawing/2014/main" id="{002BAA5A-C66E-AB4A-ABA6-ECB4D6209592}"/>
              </a:ext>
            </a:extLst>
          </p:cNvPr>
          <p:cNvSpPr>
            <a:spLocks noGrp="1"/>
          </p:cNvSpPr>
          <p:nvPr>
            <p:ph type="body" sz="quarter" idx="14" hasCustomPrompt="1"/>
          </p:nvPr>
        </p:nvSpPr>
        <p:spPr>
          <a:xfrm>
            <a:off x="6457950" y="2362200"/>
            <a:ext cx="2057400" cy="304800"/>
          </a:xfrm>
          <a:prstGeom prst="rect">
            <a:avLst/>
          </a:prstGeom>
        </p:spPr>
        <p:txBody>
          <a:bodyPr tIns="0" bIns="0" anchor="b">
            <a:normAutofit/>
          </a:bodyPr>
          <a:lstStyle>
            <a:lvl1pPr marL="0" indent="0" algn="ctr">
              <a:buNone/>
              <a:defRPr sz="2000" b="1" i="0">
                <a:solidFill>
                  <a:schemeClr val="tx1"/>
                </a:solidFill>
                <a:latin typeface="+mn-lt"/>
              </a:defRPr>
            </a:lvl1pPr>
          </a:lstStyle>
          <a:p>
            <a:pPr lvl="0"/>
            <a:r>
              <a:rPr lang="en-US" dirty="0"/>
              <a:t>Subhead</a:t>
            </a:r>
          </a:p>
        </p:txBody>
      </p:sp>
      <p:sp>
        <p:nvSpPr>
          <p:cNvPr id="10" name="Text Placeholder 13">
            <a:extLst>
              <a:ext uri="{FF2B5EF4-FFF2-40B4-BE49-F238E27FC236}">
                <a16:creationId xmlns:a16="http://schemas.microsoft.com/office/drawing/2014/main" id="{8D0E545A-1D40-EE41-8064-5928222E71F5}"/>
              </a:ext>
            </a:extLst>
          </p:cNvPr>
          <p:cNvSpPr>
            <a:spLocks noGrp="1"/>
          </p:cNvSpPr>
          <p:nvPr>
            <p:ph type="body" sz="quarter" idx="15" hasCustomPrompt="1"/>
          </p:nvPr>
        </p:nvSpPr>
        <p:spPr>
          <a:xfrm>
            <a:off x="3543300" y="2362200"/>
            <a:ext cx="2057400" cy="304800"/>
          </a:xfrm>
          <a:prstGeom prst="rect">
            <a:avLst/>
          </a:prstGeom>
        </p:spPr>
        <p:txBody>
          <a:bodyPr tIns="0" bIns="0" anchor="b">
            <a:normAutofit/>
          </a:bodyPr>
          <a:lstStyle>
            <a:lvl1pPr marL="0" indent="0" algn="ctr">
              <a:buNone/>
              <a:defRPr sz="2000" b="1" i="0">
                <a:solidFill>
                  <a:schemeClr val="tx1"/>
                </a:solidFill>
                <a:latin typeface="+mn-lt"/>
              </a:defRPr>
            </a:lvl1pPr>
          </a:lstStyle>
          <a:p>
            <a:pPr lvl="0"/>
            <a:r>
              <a:rPr lang="en-US" dirty="0"/>
              <a:t>Subhead</a:t>
            </a:r>
          </a:p>
        </p:txBody>
      </p:sp>
    </p:spTree>
    <p:extLst>
      <p:ext uri="{BB962C8B-B14F-4D97-AF65-F5344CB8AC3E}">
        <p14:creationId xmlns:p14="http://schemas.microsoft.com/office/powerpoint/2010/main" val="376321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Imag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1687E99-5CDB-0B44-A02C-579184AD0956}"/>
              </a:ext>
            </a:extLst>
          </p:cNvPr>
          <p:cNvSpPr/>
          <p:nvPr/>
        </p:nvSpPr>
        <p:spPr>
          <a:xfrm>
            <a:off x="-9144" y="6212926"/>
            <a:ext cx="9162288"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ounded Rectangle 13">
            <a:extLst>
              <a:ext uri="{FF2B5EF4-FFF2-40B4-BE49-F238E27FC236}">
                <a16:creationId xmlns:a16="http://schemas.microsoft.com/office/drawing/2014/main" id="{5F759B73-2926-1243-8C54-9F81CC4FEE3B}"/>
              </a:ext>
            </a:extLst>
          </p:cNvPr>
          <p:cNvSpPr/>
          <p:nvPr/>
        </p:nvSpPr>
        <p:spPr>
          <a:xfrm>
            <a:off x="2656068" y="1066800"/>
            <a:ext cx="5293237" cy="4273994"/>
          </a:xfrm>
          <a:prstGeom prst="roundRect">
            <a:avLst>
              <a:gd name="adj" fmla="val 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lstStyle/>
          <a:p>
            <a:endParaRPr lang="en-US" sz="1350" dirty="0">
              <a:latin typeface="+mj-lt"/>
            </a:endParaRPr>
          </a:p>
        </p:txBody>
      </p:sp>
      <p:sp>
        <p:nvSpPr>
          <p:cNvPr id="15" name="Rectangle 14">
            <a:extLst>
              <a:ext uri="{FF2B5EF4-FFF2-40B4-BE49-F238E27FC236}">
                <a16:creationId xmlns:a16="http://schemas.microsoft.com/office/drawing/2014/main" id="{11195FD5-F90D-6E48-BA95-14C70423FB2C}"/>
              </a:ext>
            </a:extLst>
          </p:cNvPr>
          <p:cNvSpPr/>
          <p:nvPr/>
        </p:nvSpPr>
        <p:spPr>
          <a:xfrm>
            <a:off x="1194695" y="1600200"/>
            <a:ext cx="2333624" cy="3159346"/>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mj-lt"/>
            </a:endParaRPr>
          </a:p>
        </p:txBody>
      </p:sp>
      <p:sp>
        <p:nvSpPr>
          <p:cNvPr id="16" name="Picture Placeholder 14">
            <a:extLst>
              <a:ext uri="{FF2B5EF4-FFF2-40B4-BE49-F238E27FC236}">
                <a16:creationId xmlns:a16="http://schemas.microsoft.com/office/drawing/2014/main" id="{855AF2D4-8C7C-2849-A0D6-D449E513C6D0}"/>
              </a:ext>
            </a:extLst>
          </p:cNvPr>
          <p:cNvSpPr>
            <a:spLocks noGrp="1"/>
          </p:cNvSpPr>
          <p:nvPr>
            <p:ph type="pic" sz="quarter" idx="10"/>
          </p:nvPr>
        </p:nvSpPr>
        <p:spPr>
          <a:xfrm>
            <a:off x="1194695" y="1600200"/>
            <a:ext cx="2333625" cy="3159346"/>
          </a:xfrm>
          <a:prstGeom prst="rect">
            <a:avLst/>
          </a:prstGeom>
        </p:spPr>
        <p:txBody>
          <a:bodyPr/>
          <a:lstStyle>
            <a:lvl1pPr marL="0" indent="0">
              <a:buNone/>
              <a:defRPr sz="1800" b="1" i="0">
                <a:solidFill>
                  <a:schemeClr val="tx1"/>
                </a:solidFill>
                <a:latin typeface="+mj-lt"/>
              </a:defRPr>
            </a:lvl1pPr>
          </a:lstStyle>
          <a:p>
            <a:r>
              <a:rPr lang="en-US"/>
              <a:t>Click icon to add picture</a:t>
            </a:r>
            <a:endParaRPr lang="en-US" dirty="0"/>
          </a:p>
        </p:txBody>
      </p:sp>
      <p:sp>
        <p:nvSpPr>
          <p:cNvPr id="17" name="Text Placeholder 22">
            <a:extLst>
              <a:ext uri="{FF2B5EF4-FFF2-40B4-BE49-F238E27FC236}">
                <a16:creationId xmlns:a16="http://schemas.microsoft.com/office/drawing/2014/main" id="{6041B4C2-28F5-0E43-84A3-1E98A479E820}"/>
              </a:ext>
            </a:extLst>
          </p:cNvPr>
          <p:cNvSpPr>
            <a:spLocks noGrp="1"/>
          </p:cNvSpPr>
          <p:nvPr>
            <p:ph type="body" sz="quarter" idx="11" hasCustomPrompt="1"/>
          </p:nvPr>
        </p:nvSpPr>
        <p:spPr>
          <a:xfrm>
            <a:off x="3733799" y="2106202"/>
            <a:ext cx="4010025" cy="1190926"/>
          </a:xfrm>
          <a:prstGeom prst="rect">
            <a:avLst/>
          </a:prstGeom>
        </p:spPr>
        <p:txBody>
          <a:bodyPr anchor="b" anchorCtr="0">
            <a:noAutofit/>
          </a:bodyPr>
          <a:lstStyle>
            <a:lvl1pPr marL="0" indent="0" algn="ctr">
              <a:buNone/>
              <a:defRPr sz="3200" b="1" i="0">
                <a:solidFill>
                  <a:schemeClr val="tx1"/>
                </a:solidFill>
                <a:latin typeface="+mj-lt"/>
              </a:defRPr>
            </a:lvl1pPr>
            <a:lvl2pPr marL="342900" indent="0" algn="ctr">
              <a:buNone/>
              <a:defRPr b="0" i="0">
                <a:solidFill>
                  <a:schemeClr val="tx1">
                    <a:lumMod val="65000"/>
                    <a:lumOff val="35000"/>
                  </a:schemeClr>
                </a:solidFill>
                <a:latin typeface="Myriad Pro" panose="020B0503030403020204" pitchFamily="34" charset="0"/>
              </a:defRPr>
            </a:lvl2pPr>
            <a:lvl3pPr marL="685800" indent="0">
              <a:buNone/>
              <a:defRPr b="1" i="0">
                <a:solidFill>
                  <a:schemeClr val="tx1">
                    <a:lumMod val="65000"/>
                    <a:lumOff val="35000"/>
                  </a:schemeClr>
                </a:solidFill>
                <a:latin typeface="Myriad Pro Semibold" panose="020B0503030403020204" pitchFamily="34" charset="0"/>
              </a:defRPr>
            </a:lvl3pPr>
            <a:lvl4pPr marL="1028700" indent="0">
              <a:buNone/>
              <a:defRPr b="1" i="0">
                <a:solidFill>
                  <a:schemeClr val="tx1">
                    <a:lumMod val="65000"/>
                    <a:lumOff val="35000"/>
                  </a:schemeClr>
                </a:solidFill>
                <a:latin typeface="Myriad Pro Semibold" panose="020B0503030403020204" pitchFamily="34" charset="0"/>
              </a:defRPr>
            </a:lvl4pPr>
            <a:lvl5pPr marL="1371600" indent="0">
              <a:buNone/>
              <a:defRPr b="1" i="0">
                <a:solidFill>
                  <a:schemeClr val="tx1">
                    <a:lumMod val="65000"/>
                    <a:lumOff val="35000"/>
                  </a:schemeClr>
                </a:solidFill>
                <a:latin typeface="Myriad Pro Semibold" panose="020B0503030403020204" pitchFamily="34" charset="0"/>
              </a:defRPr>
            </a:lvl5pPr>
          </a:lstStyle>
          <a:p>
            <a:pPr lvl="0"/>
            <a:r>
              <a:rPr lang="en-US" dirty="0"/>
              <a:t>First &amp; Last Name</a:t>
            </a:r>
          </a:p>
        </p:txBody>
      </p:sp>
      <p:sp>
        <p:nvSpPr>
          <p:cNvPr id="18" name="Text Placeholder 22">
            <a:extLst>
              <a:ext uri="{FF2B5EF4-FFF2-40B4-BE49-F238E27FC236}">
                <a16:creationId xmlns:a16="http://schemas.microsoft.com/office/drawing/2014/main" id="{0AD2906D-80B8-9F47-ACC6-2080574562EE}"/>
              </a:ext>
            </a:extLst>
          </p:cNvPr>
          <p:cNvSpPr>
            <a:spLocks noGrp="1"/>
          </p:cNvSpPr>
          <p:nvPr>
            <p:ph type="body" sz="quarter" idx="12" hasCustomPrompt="1"/>
          </p:nvPr>
        </p:nvSpPr>
        <p:spPr>
          <a:xfrm>
            <a:off x="3733799" y="3352800"/>
            <a:ext cx="4010025" cy="381000"/>
          </a:xfrm>
          <a:prstGeom prst="rect">
            <a:avLst/>
          </a:prstGeom>
        </p:spPr>
        <p:txBody>
          <a:bodyPr anchor="ctr" anchorCtr="0">
            <a:noAutofit/>
          </a:bodyPr>
          <a:lstStyle>
            <a:lvl1pPr marL="0" indent="0" algn="ctr">
              <a:buNone/>
              <a:defRPr sz="2400" b="0" i="0">
                <a:solidFill>
                  <a:schemeClr val="tx1"/>
                </a:solidFill>
                <a:latin typeface="+mj-lt"/>
              </a:defRPr>
            </a:lvl1pPr>
            <a:lvl2pPr marL="342900" indent="0" algn="ctr">
              <a:buNone/>
              <a:defRPr b="0" i="0">
                <a:solidFill>
                  <a:schemeClr val="tx1">
                    <a:lumMod val="65000"/>
                    <a:lumOff val="35000"/>
                  </a:schemeClr>
                </a:solidFill>
                <a:latin typeface="Myriad Pro" panose="020B0503030403020204" pitchFamily="34" charset="0"/>
              </a:defRPr>
            </a:lvl2pPr>
            <a:lvl3pPr marL="685800" indent="0">
              <a:buNone/>
              <a:defRPr b="1" i="0">
                <a:solidFill>
                  <a:schemeClr val="tx1">
                    <a:lumMod val="65000"/>
                    <a:lumOff val="35000"/>
                  </a:schemeClr>
                </a:solidFill>
                <a:latin typeface="Myriad Pro Semibold" panose="020B0503030403020204" pitchFamily="34" charset="0"/>
              </a:defRPr>
            </a:lvl3pPr>
            <a:lvl4pPr marL="1028700" indent="0">
              <a:buNone/>
              <a:defRPr b="1" i="0">
                <a:solidFill>
                  <a:schemeClr val="tx1">
                    <a:lumMod val="65000"/>
                    <a:lumOff val="35000"/>
                  </a:schemeClr>
                </a:solidFill>
                <a:latin typeface="Myriad Pro Semibold" panose="020B0503030403020204" pitchFamily="34" charset="0"/>
              </a:defRPr>
            </a:lvl4pPr>
            <a:lvl5pPr marL="1371600" indent="0">
              <a:buNone/>
              <a:defRPr b="1" i="0">
                <a:solidFill>
                  <a:schemeClr val="tx1">
                    <a:lumMod val="65000"/>
                    <a:lumOff val="35000"/>
                  </a:schemeClr>
                </a:solidFill>
                <a:latin typeface="Myriad Pro Semibold" panose="020B0503030403020204" pitchFamily="34" charset="0"/>
              </a:defRPr>
            </a:lvl5pPr>
          </a:lstStyle>
          <a:p>
            <a:pPr lvl="0"/>
            <a:r>
              <a:rPr lang="en-US" dirty="0"/>
              <a:t>Title</a:t>
            </a:r>
          </a:p>
        </p:txBody>
      </p:sp>
      <p:pic>
        <p:nvPicPr>
          <p:cNvPr id="10" name="Picture 9" descr="Toastmasters International">
            <a:extLst>
              <a:ext uri="{FF2B5EF4-FFF2-40B4-BE49-F238E27FC236}">
                <a16:creationId xmlns:a16="http://schemas.microsoft.com/office/drawing/2014/main" id="{4F8957F8-88CE-0E4A-A39E-C800B4D5E065}"/>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9" name="Slide Number Placeholder 5">
            <a:extLst>
              <a:ext uri="{FF2B5EF4-FFF2-40B4-BE49-F238E27FC236}">
                <a16:creationId xmlns:a16="http://schemas.microsoft.com/office/drawing/2014/main" id="{8321C28C-29CE-2D45-873A-A95DCCDA22E7}"/>
              </a:ext>
            </a:extLst>
          </p:cNvPr>
          <p:cNvSpPr>
            <a:spLocks noGrp="1"/>
          </p:cNvSpPr>
          <p:nvPr>
            <p:ph type="sldNum" sz="quarter" idx="13"/>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3916209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28" name="Picture Placeholder 14">
            <a:extLst>
              <a:ext uri="{FF2B5EF4-FFF2-40B4-BE49-F238E27FC236}">
                <a16:creationId xmlns:a16="http://schemas.microsoft.com/office/drawing/2014/main" id="{4779427A-781D-EA42-927E-C82F77CBE2D4}"/>
              </a:ext>
            </a:extLst>
          </p:cNvPr>
          <p:cNvSpPr>
            <a:spLocks noGrp="1"/>
          </p:cNvSpPr>
          <p:nvPr>
            <p:ph type="pic" sz="quarter" idx="10" hasCustomPrompt="1"/>
          </p:nvPr>
        </p:nvSpPr>
        <p:spPr>
          <a:xfrm>
            <a:off x="3438144"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29" name="Text Placeholder 5">
            <a:extLst>
              <a:ext uri="{FF2B5EF4-FFF2-40B4-BE49-F238E27FC236}">
                <a16:creationId xmlns:a16="http://schemas.microsoft.com/office/drawing/2014/main" id="{52CCDFF2-698A-B84A-9762-F0746F91F672}"/>
              </a:ext>
            </a:extLst>
          </p:cNvPr>
          <p:cNvSpPr>
            <a:spLocks noGrp="1"/>
          </p:cNvSpPr>
          <p:nvPr>
            <p:ph type="body" sz="quarter" idx="16" hasCustomPrompt="1"/>
          </p:nvPr>
        </p:nvSpPr>
        <p:spPr>
          <a:xfrm>
            <a:off x="3438144" y="4024190"/>
            <a:ext cx="2267712"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4" name="Text Placeholder 4">
            <a:extLst>
              <a:ext uri="{FF2B5EF4-FFF2-40B4-BE49-F238E27FC236}">
                <a16:creationId xmlns:a16="http://schemas.microsoft.com/office/drawing/2014/main" id="{4DD02BB8-6D7A-2046-9515-B3821248853B}"/>
              </a:ext>
            </a:extLst>
          </p:cNvPr>
          <p:cNvSpPr>
            <a:spLocks noGrp="1"/>
          </p:cNvSpPr>
          <p:nvPr>
            <p:ph type="body" sz="quarter" idx="25" hasCustomPrompt="1"/>
          </p:nvPr>
        </p:nvSpPr>
        <p:spPr>
          <a:xfrm>
            <a:off x="3561588"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37" name="Picture Placeholder 14">
            <a:extLst>
              <a:ext uri="{FF2B5EF4-FFF2-40B4-BE49-F238E27FC236}">
                <a16:creationId xmlns:a16="http://schemas.microsoft.com/office/drawing/2014/main" id="{9E49D0A7-C905-EA43-9A2D-DB9AF470A359}"/>
              </a:ext>
            </a:extLst>
          </p:cNvPr>
          <p:cNvSpPr>
            <a:spLocks noGrp="1"/>
          </p:cNvSpPr>
          <p:nvPr>
            <p:ph type="pic" sz="quarter" idx="26" hasCustomPrompt="1"/>
          </p:nvPr>
        </p:nvSpPr>
        <p:spPr>
          <a:xfrm>
            <a:off x="731887"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38" name="Text Placeholder 5">
            <a:extLst>
              <a:ext uri="{FF2B5EF4-FFF2-40B4-BE49-F238E27FC236}">
                <a16:creationId xmlns:a16="http://schemas.microsoft.com/office/drawing/2014/main" id="{408DC2C2-0C1A-0549-8DFD-B5846E86F5DB}"/>
              </a:ext>
            </a:extLst>
          </p:cNvPr>
          <p:cNvSpPr>
            <a:spLocks noGrp="1"/>
          </p:cNvSpPr>
          <p:nvPr>
            <p:ph type="body" sz="quarter" idx="27" hasCustomPrompt="1"/>
          </p:nvPr>
        </p:nvSpPr>
        <p:spPr>
          <a:xfrm>
            <a:off x="731887" y="4024190"/>
            <a:ext cx="2267712"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9" name="Text Placeholder 4">
            <a:extLst>
              <a:ext uri="{FF2B5EF4-FFF2-40B4-BE49-F238E27FC236}">
                <a16:creationId xmlns:a16="http://schemas.microsoft.com/office/drawing/2014/main" id="{157D76DD-6800-C546-A701-88D8621EFDF3}"/>
              </a:ext>
            </a:extLst>
          </p:cNvPr>
          <p:cNvSpPr>
            <a:spLocks noGrp="1"/>
          </p:cNvSpPr>
          <p:nvPr>
            <p:ph type="body" sz="quarter" idx="28" hasCustomPrompt="1"/>
          </p:nvPr>
        </p:nvSpPr>
        <p:spPr>
          <a:xfrm>
            <a:off x="855331"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40" name="Picture Placeholder 14">
            <a:extLst>
              <a:ext uri="{FF2B5EF4-FFF2-40B4-BE49-F238E27FC236}">
                <a16:creationId xmlns:a16="http://schemas.microsoft.com/office/drawing/2014/main" id="{206F4037-ACDA-D545-AE97-19BCD24A558A}"/>
              </a:ext>
            </a:extLst>
          </p:cNvPr>
          <p:cNvSpPr>
            <a:spLocks noGrp="1"/>
          </p:cNvSpPr>
          <p:nvPr>
            <p:ph type="pic" sz="quarter" idx="29" hasCustomPrompt="1"/>
          </p:nvPr>
        </p:nvSpPr>
        <p:spPr>
          <a:xfrm>
            <a:off x="6146327"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41" name="Text Placeholder 5">
            <a:extLst>
              <a:ext uri="{FF2B5EF4-FFF2-40B4-BE49-F238E27FC236}">
                <a16:creationId xmlns:a16="http://schemas.microsoft.com/office/drawing/2014/main" id="{7ED6EB13-4202-404D-8380-863765DE4E56}"/>
              </a:ext>
            </a:extLst>
          </p:cNvPr>
          <p:cNvSpPr>
            <a:spLocks noGrp="1"/>
          </p:cNvSpPr>
          <p:nvPr>
            <p:ph type="body" sz="quarter" idx="30" hasCustomPrompt="1"/>
          </p:nvPr>
        </p:nvSpPr>
        <p:spPr>
          <a:xfrm>
            <a:off x="6146327" y="4024190"/>
            <a:ext cx="2267712"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42" name="Text Placeholder 4">
            <a:extLst>
              <a:ext uri="{FF2B5EF4-FFF2-40B4-BE49-F238E27FC236}">
                <a16:creationId xmlns:a16="http://schemas.microsoft.com/office/drawing/2014/main" id="{BDA54CC0-1DB6-1C4B-A1E7-741749ED3F40}"/>
              </a:ext>
            </a:extLst>
          </p:cNvPr>
          <p:cNvSpPr>
            <a:spLocks noGrp="1"/>
          </p:cNvSpPr>
          <p:nvPr>
            <p:ph type="body" sz="quarter" idx="31" hasCustomPrompt="1"/>
          </p:nvPr>
        </p:nvSpPr>
        <p:spPr>
          <a:xfrm>
            <a:off x="6269771"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12" name="Slide Number Placeholder 5">
            <a:extLst>
              <a:ext uri="{FF2B5EF4-FFF2-40B4-BE49-F238E27FC236}">
                <a16:creationId xmlns:a16="http://schemas.microsoft.com/office/drawing/2014/main" id="{9E23CD83-E399-FE4A-9937-DAECDAC84F06}"/>
              </a:ext>
            </a:extLst>
          </p:cNvPr>
          <p:cNvSpPr>
            <a:spLocks noGrp="1"/>
          </p:cNvSpPr>
          <p:nvPr>
            <p:ph type="sldNum" sz="quarter" idx="32"/>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4000376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Text Left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649224"/>
          </a:xfrm>
          <a:prstGeom prst="rect">
            <a:avLst/>
          </a:prstGeom>
        </p:spPr>
        <p:txBody>
          <a:bodyPr anchor="ctr">
            <a:noAutofit/>
          </a:bodyPr>
          <a:lstStyle>
            <a:lvl1pPr>
              <a:defRPr sz="3600">
                <a:solidFill>
                  <a:schemeClr val="tx1"/>
                </a:solidFill>
              </a:defRPr>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1"/>
            <a:ext cx="4123707" cy="4332319"/>
          </a:xfrm>
          <a:prstGeom prst="rect">
            <a:avLst/>
          </a:prstGeom>
        </p:spPr>
        <p:txBody>
          <a:bodyPr>
            <a:normAutofit/>
          </a:bodyPr>
          <a:lstStyle>
            <a:lvl1pPr marL="0" indent="0">
              <a:buNone/>
              <a:defRPr sz="28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Picture Placeholder 4">
            <a:extLst>
              <a:ext uri="{FF2B5EF4-FFF2-40B4-BE49-F238E27FC236}">
                <a16:creationId xmlns:a16="http://schemas.microsoft.com/office/drawing/2014/main" id="{30403F9B-2509-B349-8F7B-B7A269B84DED}"/>
              </a:ext>
            </a:extLst>
          </p:cNvPr>
          <p:cNvSpPr>
            <a:spLocks noGrp="1"/>
          </p:cNvSpPr>
          <p:nvPr>
            <p:ph type="pic" sz="quarter" idx="11" hasCustomPrompt="1"/>
          </p:nvPr>
        </p:nvSpPr>
        <p:spPr>
          <a:xfrm>
            <a:off x="4572000" y="0"/>
            <a:ext cx="4574286" cy="6217920"/>
          </a:xfrm>
        </p:spPr>
        <p:txBody>
          <a:bodyPr anchor="ctr"/>
          <a:lstStyle>
            <a:lvl1pPr marL="0" indent="0" algn="ctr">
              <a:buNone/>
              <a:defRPr>
                <a:solidFill>
                  <a:schemeClr val="tx1"/>
                </a:solidFill>
              </a:defRPr>
            </a:lvl1pPr>
          </a:lstStyle>
          <a:p>
            <a:r>
              <a:rPr lang="en-US" dirty="0"/>
              <a:t>Click to Add Photo</a:t>
            </a:r>
          </a:p>
        </p:txBody>
      </p:sp>
    </p:spTree>
    <p:extLst>
      <p:ext uri="{BB962C8B-B14F-4D97-AF65-F5344CB8AC3E}">
        <p14:creationId xmlns:p14="http://schemas.microsoft.com/office/powerpoint/2010/main" val="1383747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Text Left_Content Right_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649224"/>
          </a:xfrm>
          <a:prstGeom prst="rect">
            <a:avLst/>
          </a:prstGeom>
        </p:spPr>
        <p:txBody>
          <a:bodyPr anchor="ctr">
            <a:normAutofit/>
          </a:bodyPr>
          <a:lstStyle>
            <a:lvl1pPr>
              <a:defRPr sz="3600">
                <a:solidFill>
                  <a:schemeClr val="tx1"/>
                </a:solidFill>
              </a:defRPr>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0"/>
            <a:ext cx="4123707" cy="4332320"/>
          </a:xfrm>
          <a:prstGeom prst="rect">
            <a:avLst/>
          </a:prstGeom>
        </p:spPr>
        <p:txBody>
          <a:bodyPr>
            <a:normAutofit/>
          </a:bodyPr>
          <a:lstStyle>
            <a:lvl1pPr marL="0" indent="0">
              <a:buNone/>
              <a:defRPr sz="28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7" name="Picture Placeholder 4">
            <a:extLst>
              <a:ext uri="{FF2B5EF4-FFF2-40B4-BE49-F238E27FC236}">
                <a16:creationId xmlns:a16="http://schemas.microsoft.com/office/drawing/2014/main" id="{1A32ABD0-551C-8047-9A8B-46EC083AD1DA}"/>
              </a:ext>
            </a:extLst>
          </p:cNvPr>
          <p:cNvSpPr>
            <a:spLocks noGrp="1"/>
          </p:cNvSpPr>
          <p:nvPr>
            <p:ph type="pic" sz="quarter" idx="11" hasCustomPrompt="1"/>
          </p:nvPr>
        </p:nvSpPr>
        <p:spPr>
          <a:xfrm>
            <a:off x="4572000" y="0"/>
            <a:ext cx="4574286" cy="6217920"/>
          </a:xfrm>
        </p:spPr>
        <p:txBody>
          <a:bodyPr anchor="ctr"/>
          <a:lstStyle>
            <a:lvl1pPr marL="0" indent="0" algn="ctr">
              <a:buNone/>
              <a:defRPr>
                <a:solidFill>
                  <a:schemeClr val="tx1"/>
                </a:solidFill>
              </a:defRPr>
            </a:lvl1pPr>
          </a:lstStyle>
          <a:p>
            <a:r>
              <a:rPr lang="en-US" dirty="0"/>
              <a:t>Click to Add Photo</a:t>
            </a:r>
          </a:p>
        </p:txBody>
      </p:sp>
    </p:spTree>
    <p:extLst>
      <p:ext uri="{BB962C8B-B14F-4D97-AF65-F5344CB8AC3E}">
        <p14:creationId xmlns:p14="http://schemas.microsoft.com/office/powerpoint/2010/main" val="2176033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Text Left_Text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1658" cy="649224"/>
          </a:xfrm>
          <a:prstGeom prst="rect">
            <a:avLst/>
          </a:prstGeom>
        </p:spPr>
        <p:txBody>
          <a:bodyPr anchor="ctr">
            <a:normAutofit/>
          </a:bodyPr>
          <a:lstStyle>
            <a:lvl1pPr>
              <a:defRPr sz="3600">
                <a:solidFill>
                  <a:schemeClr val="tx1"/>
                </a:solidFill>
              </a:defRPr>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0"/>
            <a:ext cx="4123707" cy="4332320"/>
          </a:xfrm>
          <a:prstGeom prst="rect">
            <a:avLst/>
          </a:prstGeom>
        </p:spPr>
        <p:txBody>
          <a:bodyPr>
            <a:normAutofit/>
          </a:bodyPr>
          <a:lstStyle>
            <a:lvl1pPr marL="0" indent="0">
              <a:buNone/>
              <a:defRPr sz="28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Text Placeholder 4">
            <a:extLst>
              <a:ext uri="{FF2B5EF4-FFF2-40B4-BE49-F238E27FC236}">
                <a16:creationId xmlns:a16="http://schemas.microsoft.com/office/drawing/2014/main" id="{7536AC97-D6BB-CF45-B568-D12F1D2C17B8}"/>
              </a:ext>
            </a:extLst>
          </p:cNvPr>
          <p:cNvSpPr>
            <a:spLocks noGrp="1"/>
          </p:cNvSpPr>
          <p:nvPr>
            <p:ph type="body" sz="quarter" idx="12"/>
          </p:nvPr>
        </p:nvSpPr>
        <p:spPr>
          <a:xfrm>
            <a:off x="4822317" y="419100"/>
            <a:ext cx="4121658" cy="5448300"/>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261378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le and Text Left Multiple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1143000"/>
          </a:xfrm>
          <a:prstGeom prst="rect">
            <a:avLst/>
          </a:prstGeom>
        </p:spPr>
        <p:txBody>
          <a:bodyPr anchor="ctr">
            <a:normAutofit/>
          </a:bodyPr>
          <a:lstStyle>
            <a:lvl1pPr>
              <a:defRPr sz="3600">
                <a:solidFill>
                  <a:schemeClr val="tx1"/>
                </a:solidFill>
              </a:defRPr>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Connector 13">
            <a:extLst>
              <a:ext uri="{FF2B5EF4-FFF2-40B4-BE49-F238E27FC236}">
                <a16:creationId xmlns:a16="http://schemas.microsoft.com/office/drawing/2014/main" id="{8AD59A93-E94D-0445-9D55-67EBAACB4771}"/>
              </a:ext>
            </a:extLst>
          </p:cNvPr>
          <p:cNvCxnSpPr/>
          <p:nvPr/>
        </p:nvCxnSpPr>
        <p:spPr>
          <a:xfrm>
            <a:off x="304800" y="1476768"/>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9" name="Picture Placeholder 4">
            <a:extLst>
              <a:ext uri="{FF2B5EF4-FFF2-40B4-BE49-F238E27FC236}">
                <a16:creationId xmlns:a16="http://schemas.microsoft.com/office/drawing/2014/main" id="{8DCE7488-AC56-214B-8402-0373CFC92E4D}"/>
              </a:ext>
            </a:extLst>
          </p:cNvPr>
          <p:cNvSpPr>
            <a:spLocks noGrp="1"/>
          </p:cNvSpPr>
          <p:nvPr>
            <p:ph type="pic" sz="quarter" idx="11" hasCustomPrompt="1"/>
          </p:nvPr>
        </p:nvSpPr>
        <p:spPr>
          <a:xfrm>
            <a:off x="4572000" y="0"/>
            <a:ext cx="4574286" cy="6217920"/>
          </a:xfrm>
        </p:spPr>
        <p:txBody>
          <a:bodyPr anchor="ctr"/>
          <a:lstStyle>
            <a:lvl1pPr marL="0" indent="0" algn="ctr">
              <a:buNone/>
              <a:defRPr>
                <a:solidFill>
                  <a:schemeClr val="tx1"/>
                </a:solidFill>
              </a:defRPr>
            </a:lvl1pPr>
          </a:lstStyle>
          <a:p>
            <a:r>
              <a:rPr lang="en-US" dirty="0"/>
              <a:t>Click to Add Photo</a:t>
            </a:r>
          </a:p>
        </p:txBody>
      </p:sp>
      <p:pic>
        <p:nvPicPr>
          <p:cNvPr id="13" name="Picture 12" descr="Toastmasters International">
            <a:extLst>
              <a:ext uri="{FF2B5EF4-FFF2-40B4-BE49-F238E27FC236}">
                <a16:creationId xmlns:a16="http://schemas.microsoft.com/office/drawing/2014/main" id="{D984B6F2-BD5B-6C47-8C0D-EB720C0B8052}"/>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5" name="Slide Number Placeholder 5">
            <a:extLst>
              <a:ext uri="{FF2B5EF4-FFF2-40B4-BE49-F238E27FC236}">
                <a16:creationId xmlns:a16="http://schemas.microsoft.com/office/drawing/2014/main" id="{4B54CCAB-F9FC-3140-89B0-FAD680582743}"/>
              </a:ext>
            </a:extLst>
          </p:cNvPr>
          <p:cNvSpPr>
            <a:spLocks noGrp="1"/>
          </p:cNvSpPr>
          <p:nvPr>
            <p:ph type="sldNum" sz="quarter" idx="10"/>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1001676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and Text Left Multiple_Content Right_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1143000"/>
          </a:xfrm>
          <a:prstGeom prst="rect">
            <a:avLst/>
          </a:prstGeom>
        </p:spPr>
        <p:txBody>
          <a:bodyPr anchor="ctr">
            <a:normAutofit/>
          </a:bodyPr>
          <a:lstStyle>
            <a:lvl1pPr>
              <a:defRPr sz="3600">
                <a:solidFill>
                  <a:schemeClr val="tx1"/>
                </a:solidFill>
              </a:defRPr>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Connector 13">
            <a:extLst>
              <a:ext uri="{FF2B5EF4-FFF2-40B4-BE49-F238E27FC236}">
                <a16:creationId xmlns:a16="http://schemas.microsoft.com/office/drawing/2014/main" id="{8AD59A93-E94D-0445-9D55-67EBAACB4771}"/>
              </a:ext>
            </a:extLst>
          </p:cNvPr>
          <p:cNvCxnSpPr/>
          <p:nvPr/>
        </p:nvCxnSpPr>
        <p:spPr>
          <a:xfrm>
            <a:off x="304800" y="1476768"/>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3" name="Picture Placeholder 4">
            <a:extLst>
              <a:ext uri="{FF2B5EF4-FFF2-40B4-BE49-F238E27FC236}">
                <a16:creationId xmlns:a16="http://schemas.microsoft.com/office/drawing/2014/main" id="{D36E625B-E8A5-F64D-B280-FF6E4EB345D5}"/>
              </a:ext>
            </a:extLst>
          </p:cNvPr>
          <p:cNvSpPr>
            <a:spLocks noGrp="1"/>
          </p:cNvSpPr>
          <p:nvPr>
            <p:ph type="pic" sz="quarter" idx="11" hasCustomPrompt="1"/>
          </p:nvPr>
        </p:nvSpPr>
        <p:spPr>
          <a:xfrm>
            <a:off x="4572000" y="0"/>
            <a:ext cx="4574286" cy="6217920"/>
          </a:xfrm>
        </p:spPr>
        <p:txBody>
          <a:bodyPr anchor="ctr"/>
          <a:lstStyle>
            <a:lvl1pPr marL="0" indent="0" algn="ctr">
              <a:buNone/>
              <a:defRPr>
                <a:solidFill>
                  <a:schemeClr val="tx1"/>
                </a:solidFill>
              </a:defRPr>
            </a:lvl1pPr>
          </a:lstStyle>
          <a:p>
            <a:r>
              <a:rPr lang="en-US" dirty="0"/>
              <a:t>Click to Add Photo</a:t>
            </a:r>
          </a:p>
        </p:txBody>
      </p:sp>
      <p:pic>
        <p:nvPicPr>
          <p:cNvPr id="15" name="Picture 14" descr="Toastmasters International">
            <a:extLst>
              <a:ext uri="{FF2B5EF4-FFF2-40B4-BE49-F238E27FC236}">
                <a16:creationId xmlns:a16="http://schemas.microsoft.com/office/drawing/2014/main" id="{B709A71D-E86F-3841-848D-B1084F157369}"/>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6" name="Slide Number Placeholder 5">
            <a:extLst>
              <a:ext uri="{FF2B5EF4-FFF2-40B4-BE49-F238E27FC236}">
                <a16:creationId xmlns:a16="http://schemas.microsoft.com/office/drawing/2014/main" id="{B8405AB4-43EA-5745-9810-C23CA8DD83D9}"/>
              </a:ext>
            </a:extLst>
          </p:cNvPr>
          <p:cNvSpPr>
            <a:spLocks noGrp="1"/>
          </p:cNvSpPr>
          <p:nvPr>
            <p:ph type="sldNum" sz="quarter" idx="10"/>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341364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le and Text Left Multiple_Text R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1658" cy="1143000"/>
          </a:xfrm>
          <a:prstGeom prst="rect">
            <a:avLst/>
          </a:prstGeom>
        </p:spPr>
        <p:txBody>
          <a:bodyPr anchor="ctr">
            <a:normAutofit/>
          </a:bodyPr>
          <a:lstStyle>
            <a:lvl1pPr>
              <a:defRPr sz="3600">
                <a:solidFill>
                  <a:schemeClr val="tx1"/>
                </a:solidFill>
              </a:defRPr>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Connector 13">
            <a:extLst>
              <a:ext uri="{FF2B5EF4-FFF2-40B4-BE49-F238E27FC236}">
                <a16:creationId xmlns:a16="http://schemas.microsoft.com/office/drawing/2014/main" id="{8AD59A93-E94D-0445-9D55-67EBAACB4771}"/>
              </a:ext>
            </a:extLst>
          </p:cNvPr>
          <p:cNvCxnSpPr/>
          <p:nvPr/>
        </p:nvCxnSpPr>
        <p:spPr>
          <a:xfrm>
            <a:off x="304800" y="1476768"/>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6FA0FBEA-C105-AC49-830C-94C748A670A5}"/>
              </a:ext>
            </a:extLst>
          </p:cNvPr>
          <p:cNvSpPr>
            <a:spLocks noGrp="1"/>
          </p:cNvSpPr>
          <p:nvPr>
            <p:ph type="body" sz="quarter" idx="10"/>
          </p:nvPr>
        </p:nvSpPr>
        <p:spPr>
          <a:xfrm>
            <a:off x="4813892" y="419100"/>
            <a:ext cx="4121658" cy="54483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descr="Toastmasters International">
            <a:extLst>
              <a:ext uri="{FF2B5EF4-FFF2-40B4-BE49-F238E27FC236}">
                <a16:creationId xmlns:a16="http://schemas.microsoft.com/office/drawing/2014/main" id="{2CE55389-7C77-904D-A8D8-BC45361CE725}"/>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5" name="Slide Number Placeholder 5">
            <a:extLst>
              <a:ext uri="{FF2B5EF4-FFF2-40B4-BE49-F238E27FC236}">
                <a16:creationId xmlns:a16="http://schemas.microsoft.com/office/drawing/2014/main" id="{90356D9C-1223-8F44-BF69-9A7A011BFC88}"/>
              </a:ext>
            </a:extLst>
          </p:cNvPr>
          <p:cNvSpPr>
            <a:spLocks noGrp="1"/>
          </p:cNvSpPr>
          <p:nvPr>
            <p:ph type="sldNum" sz="quarter" idx="11"/>
          </p:nvPr>
        </p:nvSpPr>
        <p:spPr>
          <a:xfrm>
            <a:off x="6800850" y="6356351"/>
            <a:ext cx="2057400" cy="365125"/>
          </a:xfrm>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27584416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Large Im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3E3B808-8450-C749-BE34-83F343354452}"/>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9144000" cy="5084065"/>
          </a:xfrm>
        </p:spPr>
        <p:txBody>
          <a:bodyPr anchor="ctr"/>
          <a:lstStyle>
            <a:lvl1pPr marL="0" indent="0" algn="ctr">
              <a:buFont typeface="Arial" panose="020B0604020202020204" pitchFamily="34" charset="0"/>
              <a:buNone/>
              <a:defRPr/>
            </a:lvl1pPr>
          </a:lstStyle>
          <a:p>
            <a:r>
              <a:rPr lang="en-US" dirty="0"/>
              <a:t>Insert image</a:t>
            </a:r>
          </a:p>
        </p:txBody>
      </p:sp>
      <p:sp>
        <p:nvSpPr>
          <p:cNvPr id="8" name="Rectangle 7">
            <a:extLst>
              <a:ext uri="{FF2B5EF4-FFF2-40B4-BE49-F238E27FC236}">
                <a16:creationId xmlns:a16="http://schemas.microsoft.com/office/drawing/2014/main" id="{A629875B-36BA-7147-91A7-92751BF38026}"/>
              </a:ext>
            </a:extLst>
          </p:cNvPr>
          <p:cNvSpPr/>
          <p:nvPr/>
        </p:nvSpPr>
        <p:spPr>
          <a:xfrm>
            <a:off x="0" y="-1"/>
            <a:ext cx="9144000" cy="1143001"/>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EA1FA9E0-A75C-1C46-AB6F-6A5E7D665B54}"/>
              </a:ext>
            </a:extLst>
          </p:cNvPr>
          <p:cNvCxnSpPr/>
          <p:nvPr/>
        </p:nvCxnSpPr>
        <p:spPr>
          <a:xfrm>
            <a:off x="304800" y="9898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4181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le and Full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9144000" cy="5715000"/>
          </a:xfrm>
        </p:spPr>
        <p:txBody>
          <a:bodyPr anchor="ctr"/>
          <a:lstStyle>
            <a:lvl1pPr marL="0" indent="0" algn="ctr">
              <a:buFont typeface="Arial" panose="020B0604020202020204" pitchFamily="34" charset="0"/>
              <a:buNone/>
              <a:defRPr/>
            </a:lvl1pPr>
          </a:lstStyle>
          <a:p>
            <a:r>
              <a:rPr lang="en-US" dirty="0"/>
              <a:t>Insert image</a:t>
            </a:r>
          </a:p>
        </p:txBody>
      </p:sp>
      <p:sp>
        <p:nvSpPr>
          <p:cNvPr id="7" name="Rectangle 6">
            <a:extLst>
              <a:ext uri="{FF2B5EF4-FFF2-40B4-BE49-F238E27FC236}">
                <a16:creationId xmlns:a16="http://schemas.microsoft.com/office/drawing/2014/main" id="{0E6B948D-23E4-3F42-B765-2AA919B9E9C5}"/>
              </a:ext>
            </a:extLst>
          </p:cNvPr>
          <p:cNvSpPr/>
          <p:nvPr/>
        </p:nvSpPr>
        <p:spPr>
          <a:xfrm>
            <a:off x="0" y="-1"/>
            <a:ext cx="9144000" cy="1143001"/>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F3EF7B8B-DC7E-A14C-8B53-C948B4015EC6}"/>
              </a:ext>
            </a:extLst>
          </p:cNvPr>
          <p:cNvCxnSpPr/>
          <p:nvPr/>
        </p:nvCxnSpPr>
        <p:spPr>
          <a:xfrm>
            <a:off x="304800" y="9898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427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How to use color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p:nvSpPr>
        <p:spPr>
          <a:xfrm>
            <a:off x="4572000" y="0"/>
            <a:ext cx="4572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363548" cy="1143000"/>
          </a:xfrm>
          <a:prstGeom prst="rect">
            <a:avLst/>
          </a:prstGeom>
        </p:spPr>
        <p:txBody>
          <a:bodyPr anchor="ctr">
            <a:noAutofit/>
          </a:bodyPr>
          <a:lstStyle>
            <a:lvl1pPr>
              <a:defRPr sz="3600"/>
            </a:lvl1pPr>
          </a:lstStyle>
          <a:p>
            <a:r>
              <a:rPr lang="en-US" dirty="0"/>
              <a:t>How to use Colors on Charts/Tables</a:t>
            </a:r>
          </a:p>
        </p:txBody>
      </p:sp>
      <p:sp>
        <p:nvSpPr>
          <p:cNvPr id="10" name="Rectangle 9">
            <a:extLst>
              <a:ext uri="{FF2B5EF4-FFF2-40B4-BE49-F238E27FC236}">
                <a16:creationId xmlns:a16="http://schemas.microsoft.com/office/drawing/2014/main" id="{3A3057B3-0FA6-1247-A5B1-98999B22F4C8}"/>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Connector 13">
            <a:extLst>
              <a:ext uri="{FF2B5EF4-FFF2-40B4-BE49-F238E27FC236}">
                <a16:creationId xmlns:a16="http://schemas.microsoft.com/office/drawing/2014/main" id="{8AD59A93-E94D-0445-9D55-67EBAACB4771}"/>
              </a:ext>
            </a:extLst>
          </p:cNvPr>
          <p:cNvCxnSpPr/>
          <p:nvPr/>
        </p:nvCxnSpPr>
        <p:spPr>
          <a:xfrm>
            <a:off x="304800" y="1476768"/>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5081AD1C-9BAD-504D-A94E-B572CF6BB330}"/>
              </a:ext>
            </a:extLst>
          </p:cNvPr>
          <p:cNvGrpSpPr/>
          <p:nvPr/>
        </p:nvGrpSpPr>
        <p:grpSpPr>
          <a:xfrm>
            <a:off x="5228969" y="785113"/>
            <a:ext cx="3255380" cy="868101"/>
            <a:chOff x="382104" y="3327719"/>
            <a:chExt cx="4340506" cy="868101"/>
          </a:xfrm>
        </p:grpSpPr>
        <p:sp>
          <p:nvSpPr>
            <p:cNvPr id="15" name="Rectangle 14">
              <a:extLst>
                <a:ext uri="{FF2B5EF4-FFF2-40B4-BE49-F238E27FC236}">
                  <a16:creationId xmlns:a16="http://schemas.microsoft.com/office/drawing/2014/main" id="{C24C0F28-DFB4-FB48-B1BA-69CBD0ECB0DE}"/>
                </a:ext>
              </a:extLst>
            </p:cNvPr>
            <p:cNvSpPr/>
            <p:nvPr userDrawn="1"/>
          </p:nvSpPr>
          <p:spPr>
            <a:xfrm>
              <a:off x="382105" y="3327719"/>
              <a:ext cx="868101" cy="8681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a:extLst>
                <a:ext uri="{FF2B5EF4-FFF2-40B4-BE49-F238E27FC236}">
                  <a16:creationId xmlns:a16="http://schemas.microsoft.com/office/drawing/2014/main" id="{2CC55AFF-0CD7-6E47-9CE6-AD24C7E762D1}"/>
                </a:ext>
              </a:extLst>
            </p:cNvPr>
            <p:cNvSpPr/>
            <p:nvPr userDrawn="1"/>
          </p:nvSpPr>
          <p:spPr>
            <a:xfrm>
              <a:off x="1250206" y="3327719"/>
              <a:ext cx="868101" cy="8681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a:extLst>
                <a:ext uri="{FF2B5EF4-FFF2-40B4-BE49-F238E27FC236}">
                  <a16:creationId xmlns:a16="http://schemas.microsoft.com/office/drawing/2014/main" id="{EAF0F4FD-D576-DB44-882A-074F220CF31B}"/>
                </a:ext>
              </a:extLst>
            </p:cNvPr>
            <p:cNvSpPr/>
            <p:nvPr userDrawn="1"/>
          </p:nvSpPr>
          <p:spPr>
            <a:xfrm>
              <a:off x="2118307" y="3327719"/>
              <a:ext cx="868101" cy="8681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a:extLst>
                <a:ext uri="{FF2B5EF4-FFF2-40B4-BE49-F238E27FC236}">
                  <a16:creationId xmlns:a16="http://schemas.microsoft.com/office/drawing/2014/main" id="{5F15AC36-03F4-7F46-B01D-5A11BD0A6A94}"/>
                </a:ext>
              </a:extLst>
            </p:cNvPr>
            <p:cNvSpPr/>
            <p:nvPr userDrawn="1"/>
          </p:nvSpPr>
          <p:spPr>
            <a:xfrm>
              <a:off x="2986408" y="3327719"/>
              <a:ext cx="868101" cy="8681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Rectangle 18">
              <a:extLst>
                <a:ext uri="{FF2B5EF4-FFF2-40B4-BE49-F238E27FC236}">
                  <a16:creationId xmlns:a16="http://schemas.microsoft.com/office/drawing/2014/main" id="{B6527A42-9DFA-1A41-9DD3-25755BEA8387}"/>
                </a:ext>
              </a:extLst>
            </p:cNvPr>
            <p:cNvSpPr/>
            <p:nvPr userDrawn="1"/>
          </p:nvSpPr>
          <p:spPr>
            <a:xfrm>
              <a:off x="3854509" y="3327719"/>
              <a:ext cx="868101" cy="86810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0" name="Title 1">
              <a:extLst>
                <a:ext uri="{FF2B5EF4-FFF2-40B4-BE49-F238E27FC236}">
                  <a16:creationId xmlns:a16="http://schemas.microsoft.com/office/drawing/2014/main" id="{F82D3875-578C-9849-9094-D12B6FE410F6}"/>
                </a:ext>
              </a:extLst>
            </p:cNvPr>
            <p:cNvSpPr txBox="1">
              <a:spLocks/>
            </p:cNvSpPr>
            <p:nvPr userDrawn="1"/>
          </p:nvSpPr>
          <p:spPr>
            <a:xfrm>
              <a:off x="382104"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1</a:t>
              </a:r>
            </a:p>
          </p:txBody>
        </p:sp>
        <p:sp>
          <p:nvSpPr>
            <p:cNvPr id="21" name="Title 1">
              <a:extLst>
                <a:ext uri="{FF2B5EF4-FFF2-40B4-BE49-F238E27FC236}">
                  <a16:creationId xmlns:a16="http://schemas.microsoft.com/office/drawing/2014/main" id="{C6DB5269-9F92-124F-9EFB-0B5E49CFC12C}"/>
                </a:ext>
              </a:extLst>
            </p:cNvPr>
            <p:cNvSpPr txBox="1">
              <a:spLocks/>
            </p:cNvSpPr>
            <p:nvPr userDrawn="1"/>
          </p:nvSpPr>
          <p:spPr>
            <a:xfrm>
              <a:off x="1250206"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2</a:t>
              </a:r>
            </a:p>
          </p:txBody>
        </p:sp>
        <p:sp>
          <p:nvSpPr>
            <p:cNvPr id="22" name="Title 1">
              <a:extLst>
                <a:ext uri="{FF2B5EF4-FFF2-40B4-BE49-F238E27FC236}">
                  <a16:creationId xmlns:a16="http://schemas.microsoft.com/office/drawing/2014/main" id="{3DF9AC09-C32F-7848-A0E3-9D5E9CA98006}"/>
                </a:ext>
              </a:extLst>
            </p:cNvPr>
            <p:cNvSpPr txBox="1">
              <a:spLocks/>
            </p:cNvSpPr>
            <p:nvPr userDrawn="1"/>
          </p:nvSpPr>
          <p:spPr>
            <a:xfrm>
              <a:off x="2106732"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3</a:t>
              </a:r>
            </a:p>
          </p:txBody>
        </p:sp>
        <p:sp>
          <p:nvSpPr>
            <p:cNvPr id="23" name="Title 1">
              <a:extLst>
                <a:ext uri="{FF2B5EF4-FFF2-40B4-BE49-F238E27FC236}">
                  <a16:creationId xmlns:a16="http://schemas.microsoft.com/office/drawing/2014/main" id="{FCFA7C4A-3612-C345-A189-543B61F29B61}"/>
                </a:ext>
              </a:extLst>
            </p:cNvPr>
            <p:cNvSpPr txBox="1">
              <a:spLocks/>
            </p:cNvSpPr>
            <p:nvPr userDrawn="1"/>
          </p:nvSpPr>
          <p:spPr>
            <a:xfrm>
              <a:off x="2974833"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4</a:t>
              </a:r>
            </a:p>
          </p:txBody>
        </p:sp>
        <p:sp>
          <p:nvSpPr>
            <p:cNvPr id="24" name="Title 1">
              <a:extLst>
                <a:ext uri="{FF2B5EF4-FFF2-40B4-BE49-F238E27FC236}">
                  <a16:creationId xmlns:a16="http://schemas.microsoft.com/office/drawing/2014/main" id="{342C6220-558E-134C-ADB9-621C3F5FC88D}"/>
                </a:ext>
              </a:extLst>
            </p:cNvPr>
            <p:cNvSpPr txBox="1">
              <a:spLocks/>
            </p:cNvSpPr>
            <p:nvPr userDrawn="1"/>
          </p:nvSpPr>
          <p:spPr>
            <a:xfrm>
              <a:off x="3854509"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5</a:t>
              </a:r>
            </a:p>
          </p:txBody>
        </p:sp>
      </p:grpSp>
      <p:grpSp>
        <p:nvGrpSpPr>
          <p:cNvPr id="25" name="Group 24">
            <a:extLst>
              <a:ext uri="{FF2B5EF4-FFF2-40B4-BE49-F238E27FC236}">
                <a16:creationId xmlns:a16="http://schemas.microsoft.com/office/drawing/2014/main" id="{7226A98E-0B3B-D649-B831-8ECA3D5D07AC}"/>
              </a:ext>
            </a:extLst>
          </p:cNvPr>
          <p:cNvGrpSpPr/>
          <p:nvPr/>
        </p:nvGrpSpPr>
        <p:grpSpPr>
          <a:xfrm>
            <a:off x="5228969" y="1900357"/>
            <a:ext cx="3255380" cy="868101"/>
            <a:chOff x="6794478" y="3327719"/>
            <a:chExt cx="4340506" cy="868101"/>
          </a:xfrm>
        </p:grpSpPr>
        <p:sp>
          <p:nvSpPr>
            <p:cNvPr id="26" name="Rectangle 25">
              <a:extLst>
                <a:ext uri="{FF2B5EF4-FFF2-40B4-BE49-F238E27FC236}">
                  <a16:creationId xmlns:a16="http://schemas.microsoft.com/office/drawing/2014/main" id="{5566CF8A-D4B7-0640-8565-D3974191389E}"/>
                </a:ext>
              </a:extLst>
            </p:cNvPr>
            <p:cNvSpPr/>
            <p:nvPr userDrawn="1"/>
          </p:nvSpPr>
          <p:spPr>
            <a:xfrm>
              <a:off x="6794479" y="3327719"/>
              <a:ext cx="868101" cy="868101"/>
            </a:xfrm>
            <a:prstGeom prst="rect">
              <a:avLst/>
            </a:prstGeom>
            <a:solidFill>
              <a:srgbClr val="B3C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7" name="Rectangle 26">
              <a:extLst>
                <a:ext uri="{FF2B5EF4-FFF2-40B4-BE49-F238E27FC236}">
                  <a16:creationId xmlns:a16="http://schemas.microsoft.com/office/drawing/2014/main" id="{370E2D77-3B55-5242-B380-4175817554C0}"/>
                </a:ext>
              </a:extLst>
            </p:cNvPr>
            <p:cNvSpPr/>
            <p:nvPr userDrawn="1"/>
          </p:nvSpPr>
          <p:spPr>
            <a:xfrm>
              <a:off x="7662580" y="3327719"/>
              <a:ext cx="868101" cy="868101"/>
            </a:xfrm>
            <a:prstGeom prst="rect">
              <a:avLst/>
            </a:prstGeom>
            <a:solidFill>
              <a:srgbClr val="7B9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Rectangle 27">
              <a:extLst>
                <a:ext uri="{FF2B5EF4-FFF2-40B4-BE49-F238E27FC236}">
                  <a16:creationId xmlns:a16="http://schemas.microsoft.com/office/drawing/2014/main" id="{12BD00BB-9D42-6243-9736-8E9F8874AA73}"/>
                </a:ext>
              </a:extLst>
            </p:cNvPr>
            <p:cNvSpPr/>
            <p:nvPr userDrawn="1"/>
          </p:nvSpPr>
          <p:spPr>
            <a:xfrm>
              <a:off x="8530681" y="3327719"/>
              <a:ext cx="868101" cy="868101"/>
            </a:xfrm>
            <a:prstGeom prst="rect">
              <a:avLst/>
            </a:prstGeom>
            <a:solidFill>
              <a:srgbClr val="4975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Rectangle 28">
              <a:extLst>
                <a:ext uri="{FF2B5EF4-FFF2-40B4-BE49-F238E27FC236}">
                  <a16:creationId xmlns:a16="http://schemas.microsoft.com/office/drawing/2014/main" id="{8AFEEF79-D422-7B44-8963-650D1FCB8CAE}"/>
                </a:ext>
              </a:extLst>
            </p:cNvPr>
            <p:cNvSpPr/>
            <p:nvPr userDrawn="1"/>
          </p:nvSpPr>
          <p:spPr>
            <a:xfrm>
              <a:off x="9398782" y="3327719"/>
              <a:ext cx="868101" cy="868101"/>
            </a:xfrm>
            <a:prstGeom prst="rect">
              <a:avLst/>
            </a:prstGeom>
            <a:solidFill>
              <a:srgbClr val="0B5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0" name="Rectangle 29">
              <a:extLst>
                <a:ext uri="{FF2B5EF4-FFF2-40B4-BE49-F238E27FC236}">
                  <a16:creationId xmlns:a16="http://schemas.microsoft.com/office/drawing/2014/main" id="{657089A6-0701-4840-8598-9AAA5958F3F3}"/>
                </a:ext>
              </a:extLst>
            </p:cNvPr>
            <p:cNvSpPr/>
            <p:nvPr userDrawn="1"/>
          </p:nvSpPr>
          <p:spPr>
            <a:xfrm>
              <a:off x="10266883" y="3327719"/>
              <a:ext cx="868101" cy="868101"/>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1" name="Title 1">
              <a:extLst>
                <a:ext uri="{FF2B5EF4-FFF2-40B4-BE49-F238E27FC236}">
                  <a16:creationId xmlns:a16="http://schemas.microsoft.com/office/drawing/2014/main" id="{AE711AD8-A200-934D-BA4B-F4C6307321AF}"/>
                </a:ext>
              </a:extLst>
            </p:cNvPr>
            <p:cNvSpPr txBox="1">
              <a:spLocks/>
            </p:cNvSpPr>
            <p:nvPr userDrawn="1"/>
          </p:nvSpPr>
          <p:spPr>
            <a:xfrm>
              <a:off x="6794478"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1</a:t>
              </a:r>
            </a:p>
          </p:txBody>
        </p:sp>
        <p:sp>
          <p:nvSpPr>
            <p:cNvPr id="32" name="Title 1">
              <a:extLst>
                <a:ext uri="{FF2B5EF4-FFF2-40B4-BE49-F238E27FC236}">
                  <a16:creationId xmlns:a16="http://schemas.microsoft.com/office/drawing/2014/main" id="{DD72198E-3F55-524E-9B45-1E7C4E571496}"/>
                </a:ext>
              </a:extLst>
            </p:cNvPr>
            <p:cNvSpPr txBox="1">
              <a:spLocks/>
            </p:cNvSpPr>
            <p:nvPr userDrawn="1"/>
          </p:nvSpPr>
          <p:spPr>
            <a:xfrm>
              <a:off x="7662580"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2</a:t>
              </a:r>
            </a:p>
          </p:txBody>
        </p:sp>
        <p:sp>
          <p:nvSpPr>
            <p:cNvPr id="33" name="Title 1">
              <a:extLst>
                <a:ext uri="{FF2B5EF4-FFF2-40B4-BE49-F238E27FC236}">
                  <a16:creationId xmlns:a16="http://schemas.microsoft.com/office/drawing/2014/main" id="{D4572998-3193-9748-BC2F-A847C2A2FD41}"/>
                </a:ext>
              </a:extLst>
            </p:cNvPr>
            <p:cNvSpPr txBox="1">
              <a:spLocks/>
            </p:cNvSpPr>
            <p:nvPr userDrawn="1"/>
          </p:nvSpPr>
          <p:spPr>
            <a:xfrm>
              <a:off x="8519106"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3</a:t>
              </a:r>
            </a:p>
          </p:txBody>
        </p:sp>
        <p:sp>
          <p:nvSpPr>
            <p:cNvPr id="34" name="Title 1">
              <a:extLst>
                <a:ext uri="{FF2B5EF4-FFF2-40B4-BE49-F238E27FC236}">
                  <a16:creationId xmlns:a16="http://schemas.microsoft.com/office/drawing/2014/main" id="{DD2B0AB2-F8FE-344E-B643-8D6D9718EF9D}"/>
                </a:ext>
              </a:extLst>
            </p:cNvPr>
            <p:cNvSpPr txBox="1">
              <a:spLocks/>
            </p:cNvSpPr>
            <p:nvPr userDrawn="1"/>
          </p:nvSpPr>
          <p:spPr>
            <a:xfrm>
              <a:off x="9387207"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4</a:t>
              </a:r>
            </a:p>
          </p:txBody>
        </p:sp>
        <p:sp>
          <p:nvSpPr>
            <p:cNvPr id="35" name="Title 1">
              <a:extLst>
                <a:ext uri="{FF2B5EF4-FFF2-40B4-BE49-F238E27FC236}">
                  <a16:creationId xmlns:a16="http://schemas.microsoft.com/office/drawing/2014/main" id="{23C15460-6F14-C946-A23F-08B4721FF79A}"/>
                </a:ext>
              </a:extLst>
            </p:cNvPr>
            <p:cNvSpPr txBox="1">
              <a:spLocks/>
            </p:cNvSpPr>
            <p:nvPr userDrawn="1"/>
          </p:nvSpPr>
          <p:spPr>
            <a:xfrm>
              <a:off x="10266883"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5</a:t>
              </a:r>
            </a:p>
          </p:txBody>
        </p:sp>
      </p:grpSp>
      <p:sp>
        <p:nvSpPr>
          <p:cNvPr id="7" name="TextBox 6">
            <a:extLst>
              <a:ext uri="{FF2B5EF4-FFF2-40B4-BE49-F238E27FC236}">
                <a16:creationId xmlns:a16="http://schemas.microsoft.com/office/drawing/2014/main" id="{559D9239-BCD2-0A4E-8663-64AA8D579F28}"/>
              </a:ext>
            </a:extLst>
          </p:cNvPr>
          <p:cNvSpPr txBox="1"/>
          <p:nvPr/>
        </p:nvSpPr>
        <p:spPr>
          <a:xfrm>
            <a:off x="4787758" y="3097411"/>
            <a:ext cx="4147792" cy="2654573"/>
          </a:xfrm>
          <a:prstGeom prst="rect">
            <a:avLst/>
          </a:prstGeom>
          <a:noFill/>
        </p:spPr>
        <p:txBody>
          <a:bodyPr wrap="square" rtlCol="0">
            <a:spAutoFit/>
          </a:bodyPr>
          <a:lstStyle/>
          <a:p>
            <a:pPr marL="214313" indent="-214313">
              <a:lnSpc>
                <a:spcPct val="100000"/>
              </a:lnSpc>
              <a:spcAft>
                <a:spcPts val="900"/>
              </a:spcAft>
              <a:buFont typeface="Arial" panose="020B0604020202020204" pitchFamily="34" charset="0"/>
              <a:buChar char="•"/>
            </a:pPr>
            <a:r>
              <a:rPr lang="en-US" sz="1800" b="0" dirty="0"/>
              <a:t>Minimum font size - </a:t>
            </a:r>
            <a:r>
              <a:rPr lang="en-US" sz="1800" b="1" dirty="0"/>
              <a:t>18pt</a:t>
            </a:r>
            <a:r>
              <a:rPr lang="en-US" sz="1800" b="0" dirty="0"/>
              <a:t>.</a:t>
            </a:r>
          </a:p>
          <a:p>
            <a:pPr marL="214313" indent="-214313">
              <a:lnSpc>
                <a:spcPct val="100000"/>
              </a:lnSpc>
              <a:spcAft>
                <a:spcPts val="900"/>
              </a:spcAft>
              <a:buFont typeface="Arial" panose="020B0604020202020204" pitchFamily="34" charset="0"/>
              <a:buChar char="•"/>
            </a:pPr>
            <a:r>
              <a:rPr lang="en-US" sz="1800" b="0" dirty="0"/>
              <a:t>Font weight - </a:t>
            </a:r>
            <a:r>
              <a:rPr lang="en-US" sz="1800" b="1" dirty="0"/>
              <a:t>Bold </a:t>
            </a:r>
            <a:r>
              <a:rPr lang="en-US" sz="1800" b="0" dirty="0"/>
              <a:t>(when used on background colors, for best accessibility).</a:t>
            </a:r>
          </a:p>
          <a:p>
            <a:pPr marL="214313" indent="-214313">
              <a:lnSpc>
                <a:spcPct val="100000"/>
              </a:lnSpc>
              <a:spcAft>
                <a:spcPts val="900"/>
              </a:spcAft>
              <a:buFont typeface="Arial" panose="020B0604020202020204" pitchFamily="34" charset="0"/>
              <a:buChar char="•"/>
            </a:pPr>
            <a:r>
              <a:rPr lang="en-US" sz="1800" b="0" dirty="0"/>
              <a:t>Use the Dark Gray </a:t>
            </a:r>
            <a:r>
              <a:rPr lang="en-US" sz="1800" b="1" i="0" dirty="0">
                <a:latin typeface="Arial" panose="020B0604020202020204" pitchFamily="34" charset="0"/>
                <a:cs typeface="Arial" panose="020B0604020202020204" pitchFamily="34" charset="0"/>
              </a:rPr>
              <a:t>#333333 </a:t>
            </a:r>
            <a:r>
              <a:rPr lang="en-US" sz="1800" b="0" dirty="0"/>
              <a:t>Text color on Accent 1 and Accent 2. </a:t>
            </a:r>
          </a:p>
          <a:p>
            <a:pPr marL="214313" indent="-214313">
              <a:lnSpc>
                <a:spcPct val="100000"/>
              </a:lnSpc>
              <a:spcAft>
                <a:spcPts val="900"/>
              </a:spcAft>
              <a:buFont typeface="Arial" panose="020B0604020202020204" pitchFamily="34" charset="0"/>
              <a:buChar char="•"/>
            </a:pPr>
            <a:r>
              <a:rPr lang="en-US" sz="1800" b="0" dirty="0"/>
              <a:t>Use the White </a:t>
            </a:r>
            <a:r>
              <a:rPr lang="en-US" sz="1800" b="1" dirty="0"/>
              <a:t>#FFFFFF </a:t>
            </a:r>
            <a:r>
              <a:rPr lang="en-US" sz="1800" b="0" dirty="0"/>
              <a:t>Text color </a:t>
            </a:r>
            <a:br>
              <a:rPr lang="en-US" sz="1800" b="0" dirty="0"/>
            </a:br>
            <a:r>
              <a:rPr lang="en-US" sz="1800" b="0" dirty="0"/>
              <a:t>on Accent 3, Accent 4, and Accent 5.</a:t>
            </a:r>
          </a:p>
        </p:txBody>
      </p:sp>
      <p:pic>
        <p:nvPicPr>
          <p:cNvPr id="36" name="Picture 35" descr="Toastmasters International">
            <a:extLst>
              <a:ext uri="{FF2B5EF4-FFF2-40B4-BE49-F238E27FC236}">
                <a16:creationId xmlns:a16="http://schemas.microsoft.com/office/drawing/2014/main" id="{8BF72C14-AE7D-DC4A-864E-D7EBA7E53E68}"/>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37" name="Slide Number Placeholder 5">
            <a:extLst>
              <a:ext uri="{FF2B5EF4-FFF2-40B4-BE49-F238E27FC236}">
                <a16:creationId xmlns:a16="http://schemas.microsoft.com/office/drawing/2014/main" id="{2EA27E51-0793-E544-8591-FBA57276E109}"/>
              </a:ext>
            </a:extLst>
          </p:cNvPr>
          <p:cNvSpPr>
            <a:spLocks noGrp="1"/>
          </p:cNvSpPr>
          <p:nvPr>
            <p:ph type="sldNum" sz="quarter" idx="10"/>
          </p:nvPr>
        </p:nvSpPr>
        <p:spPr>
          <a:xfrm>
            <a:off x="6800850" y="6356351"/>
            <a:ext cx="2057400" cy="365125"/>
          </a:xfrm>
        </p:spPr>
        <p:txBody>
          <a:bodyPr/>
          <a:lstStyle/>
          <a:p>
            <a:fld id="{B15CCACC-6213-F14B-B40D-407BFF938B14}" type="slidenum">
              <a:rPr lang="en-US" smtClean="0"/>
              <a:t>‹#›</a:t>
            </a:fld>
            <a:endParaRPr lang="en-US"/>
          </a:p>
        </p:txBody>
      </p:sp>
      <p:sp>
        <p:nvSpPr>
          <p:cNvPr id="38" name="Text Placeholder 3">
            <a:extLst>
              <a:ext uri="{FF2B5EF4-FFF2-40B4-BE49-F238E27FC236}">
                <a16:creationId xmlns:a16="http://schemas.microsoft.com/office/drawing/2014/main" id="{83089892-FC3F-DE4B-905F-F865C80D4D77}"/>
              </a:ext>
            </a:extLst>
          </p:cNvPr>
          <p:cNvSpPr>
            <a:spLocks noGrp="1"/>
          </p:cNvSpPr>
          <p:nvPr>
            <p:ph type="body" sz="half" idx="11" hasCustomPrompt="1"/>
          </p:nvPr>
        </p:nvSpPr>
        <p:spPr>
          <a:xfrm>
            <a:off x="208451" y="2019066"/>
            <a:ext cx="4123707" cy="3848335"/>
          </a:xfrm>
          <a:prstGeom prst="rect">
            <a:avLst/>
          </a:prstGeom>
        </p:spPr>
        <p:txBody>
          <a:bodyPr>
            <a:normAutofit/>
          </a:bodyPr>
          <a:lstStyle>
            <a:lvl1pPr marL="0" marR="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L="0" marR="0" lvl="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a:pPr>
            <a:r>
              <a:rPr lang="en-US" sz="2800" b="0" dirty="0"/>
              <a:t>When utilizing a chart, make sure there is enough color contrast between the text and the background color. Review the example on the next slide.</a:t>
            </a:r>
          </a:p>
        </p:txBody>
      </p:sp>
    </p:spTree>
    <p:extLst>
      <p:ext uri="{BB962C8B-B14F-4D97-AF65-F5344CB8AC3E}">
        <p14:creationId xmlns:p14="http://schemas.microsoft.com/office/powerpoint/2010/main" val="238556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Title 2"/>
          <p:cNvSpPr>
            <a:spLocks noGrp="1" noChangeArrowheads="1"/>
          </p:cNvSpPr>
          <p:nvPr>
            <p:ph type="title"/>
          </p:nvPr>
        </p:nvSpPr>
        <p:spPr bwMode="auto">
          <a:xfrm>
            <a:off x="4800600" y="2286000"/>
            <a:ext cx="42672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defRPr>
                <a:solidFill>
                  <a:schemeClr val="accent3"/>
                </a:solidFill>
              </a:defRPr>
            </a:lvl1pPr>
          </a:lstStyle>
          <a:p>
            <a:pPr lvl="0"/>
            <a:r>
              <a:rPr lang="en-US"/>
              <a:t>Click to edit Master title style</a:t>
            </a:r>
            <a:endParaRPr lang="en-US" dirty="0"/>
          </a:p>
        </p:txBody>
      </p:sp>
      <p:sp>
        <p:nvSpPr>
          <p:cNvPr id="4" name="Text Placeholder 3"/>
          <p:cNvSpPr>
            <a:spLocks noGrp="1"/>
          </p:cNvSpPr>
          <p:nvPr>
            <p:ph type="body" sz="half" idx="2"/>
          </p:nvPr>
        </p:nvSpPr>
        <p:spPr>
          <a:xfrm>
            <a:off x="76200" y="4419600"/>
            <a:ext cx="5141912" cy="2057400"/>
          </a:xfrm>
        </p:spPr>
        <p:txBody>
          <a:bodyPr/>
          <a:lstStyle>
            <a:lvl1pPr marL="0" indent="0" algn="r">
              <a:buNone/>
              <a:defRPr sz="2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023343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914400"/>
            <a:ext cx="7696200" cy="1143000"/>
          </a:xfrm>
        </p:spPr>
        <p:txBody>
          <a:bodyPr/>
          <a:lstStyle/>
          <a:p>
            <a:r>
              <a:rPr lang="en-US"/>
              <a:t>Click to edit Master title style</a:t>
            </a:r>
            <a:endParaRPr lang="en-US" dirty="0"/>
          </a:p>
        </p:txBody>
      </p:sp>
      <p:sp>
        <p:nvSpPr>
          <p:cNvPr id="3" name="Content Placeholder 2"/>
          <p:cNvSpPr>
            <a:spLocks noGrp="1"/>
          </p:cNvSpPr>
          <p:nvPr>
            <p:ph idx="1"/>
          </p:nvPr>
        </p:nvSpPr>
        <p:spPr>
          <a:xfrm>
            <a:off x="762000" y="1824037"/>
            <a:ext cx="7772400" cy="4500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061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914400"/>
            <a:ext cx="8991600" cy="1143000"/>
          </a:xfrm>
        </p:spPr>
        <p:txBody>
          <a:bodyPr/>
          <a:lstStyle>
            <a:lvl1pPr algn="ctr">
              <a:defRPr/>
            </a:lvl1pPr>
          </a:lstStyle>
          <a:p>
            <a:r>
              <a:rPr lang="en-US"/>
              <a:t>Click to edit Master title style</a:t>
            </a:r>
            <a:endParaRPr lang="en-US" dirty="0"/>
          </a:p>
        </p:txBody>
      </p:sp>
      <p:sp>
        <p:nvSpPr>
          <p:cNvPr id="3" name="Content Placeholder 2"/>
          <p:cNvSpPr>
            <a:spLocks noGrp="1"/>
          </p:cNvSpPr>
          <p:nvPr>
            <p:ph sz="half" idx="1"/>
          </p:nvPr>
        </p:nvSpPr>
        <p:spPr>
          <a:xfrm>
            <a:off x="381000" y="1905000"/>
            <a:ext cx="39624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905000"/>
            <a:ext cx="43434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367907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o">
    <p:spTree>
      <p:nvGrpSpPr>
        <p:cNvPr id="1" name=""/>
        <p:cNvGrpSpPr/>
        <p:nvPr/>
      </p:nvGrpSpPr>
      <p:grpSpPr>
        <a:xfrm>
          <a:off x="0" y="0"/>
          <a:ext cx="0" cy="0"/>
          <a:chOff x="0" y="0"/>
          <a:chExt cx="0" cy="0"/>
        </a:xfrm>
      </p:grpSpPr>
      <p:sp>
        <p:nvSpPr>
          <p:cNvPr id="7" name="Rectangle 6"/>
          <p:cNvSpPr/>
          <p:nvPr userDrawn="1"/>
        </p:nvSpPr>
        <p:spPr>
          <a:xfrm>
            <a:off x="7400493" y="0"/>
            <a:ext cx="1743507" cy="6720804"/>
          </a:xfrm>
          <a:prstGeom prst="rect">
            <a:avLst/>
          </a:prstGeom>
          <a:solidFill>
            <a:srgbClr val="FCEE9F"/>
          </a:solidFill>
          <a:ln>
            <a:solidFill>
              <a:srgbClr val="FCEE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5732037" y="1744381"/>
            <a:ext cx="2549810" cy="3330466"/>
          </a:xfrm>
          <a:prstGeom prst="rect">
            <a:avLst/>
          </a:prstGeom>
          <a:pattFill prst="wdUpDiag">
            <a:fgClr>
              <a:srgbClr val="F7F7F7"/>
            </a:fgClr>
            <a:bgClr>
              <a:schemeClr val="bg1"/>
            </a:bgClr>
          </a:patt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0" i="0" dirty="0">
                <a:solidFill>
                  <a:schemeClr val="bg1">
                    <a:lumMod val="50000"/>
                  </a:schemeClr>
                </a:solidFill>
                <a:latin typeface="Arial" charset="0"/>
                <a:ea typeface="Arial" charset="0"/>
                <a:cs typeface="Arial" charset="0"/>
              </a:rPr>
              <a:t>Place headshot image</a:t>
            </a:r>
            <a:br>
              <a:rPr lang="en-US" sz="1000" b="0" i="0" dirty="0">
                <a:solidFill>
                  <a:schemeClr val="bg1">
                    <a:lumMod val="50000"/>
                  </a:schemeClr>
                </a:solidFill>
                <a:latin typeface="Arial" charset="0"/>
                <a:ea typeface="Arial" charset="0"/>
                <a:cs typeface="Arial" charset="0"/>
              </a:rPr>
            </a:br>
            <a:r>
              <a:rPr lang="en-US" sz="1000" b="0" i="0" dirty="0">
                <a:solidFill>
                  <a:schemeClr val="bg1">
                    <a:lumMod val="50000"/>
                  </a:schemeClr>
                </a:solidFill>
                <a:latin typeface="Arial" charset="0"/>
                <a:ea typeface="Arial" charset="0"/>
                <a:cs typeface="Arial" charset="0"/>
              </a:rPr>
              <a:t>over entire boxed area</a:t>
            </a:r>
          </a:p>
        </p:txBody>
      </p:sp>
      <p:sp>
        <p:nvSpPr>
          <p:cNvPr id="5" name="Text Placeholder 10"/>
          <p:cNvSpPr>
            <a:spLocks noGrp="1"/>
          </p:cNvSpPr>
          <p:nvPr>
            <p:ph type="body" sz="quarter" idx="11" hasCustomPrompt="1"/>
          </p:nvPr>
        </p:nvSpPr>
        <p:spPr>
          <a:xfrm>
            <a:off x="637109" y="2431533"/>
            <a:ext cx="4311650" cy="2643369"/>
          </a:xfrm>
          <a:prstGeom prst="rect">
            <a:avLst/>
          </a:prstGeom>
        </p:spPr>
        <p:txBody>
          <a:bodyPr>
            <a:normAutofit/>
          </a:bodyPr>
          <a:lstStyle>
            <a:lvl1pPr marL="0" indent="0">
              <a:lnSpc>
                <a:spcPts val="1750"/>
              </a:lnSpc>
              <a:spcBef>
                <a:spcPts val="750"/>
              </a:spcBef>
              <a:buNone/>
              <a:defRPr sz="1200">
                <a:solidFill>
                  <a:schemeClr val="tx2"/>
                </a:solidFill>
              </a:defRPr>
            </a:lvl1pPr>
            <a:lvl2pPr marL="342900" indent="0">
              <a:lnSpc>
                <a:spcPts val="1750"/>
              </a:lnSpc>
              <a:spcBef>
                <a:spcPts val="750"/>
              </a:spcBef>
              <a:buNone/>
              <a:defRPr sz="1200">
                <a:solidFill>
                  <a:schemeClr val="tx2"/>
                </a:solidFill>
              </a:defRPr>
            </a:lvl2pPr>
            <a:lvl3pPr marL="685800" indent="0">
              <a:lnSpc>
                <a:spcPts val="1750"/>
              </a:lnSpc>
              <a:spcBef>
                <a:spcPts val="750"/>
              </a:spcBef>
              <a:buNone/>
              <a:defRPr sz="1200">
                <a:solidFill>
                  <a:schemeClr val="tx2"/>
                </a:solidFill>
              </a:defRPr>
            </a:lvl3pPr>
            <a:lvl4pPr marL="1028700" indent="0">
              <a:lnSpc>
                <a:spcPts val="1750"/>
              </a:lnSpc>
              <a:spcBef>
                <a:spcPts val="750"/>
              </a:spcBef>
              <a:buNone/>
              <a:defRPr sz="1200">
                <a:solidFill>
                  <a:schemeClr val="tx2"/>
                </a:solidFill>
              </a:defRPr>
            </a:lvl4pPr>
            <a:lvl5pPr marL="1371600" indent="0">
              <a:lnSpc>
                <a:spcPts val="1750"/>
              </a:lnSpc>
              <a:spcBef>
                <a:spcPts val="750"/>
              </a:spcBef>
              <a:buNone/>
              <a:defRPr sz="1200">
                <a:solidFill>
                  <a:schemeClr val="tx2"/>
                </a:solidFill>
              </a:defRPr>
            </a:lvl5pPr>
          </a:lstStyle>
          <a:p>
            <a:pPr lvl="0"/>
            <a:r>
              <a:rPr lang="en-US" dirty="0"/>
              <a:t>Click to add bio/background</a:t>
            </a:r>
          </a:p>
        </p:txBody>
      </p:sp>
      <p:sp>
        <p:nvSpPr>
          <p:cNvPr id="6" name="Text Placeholder 14"/>
          <p:cNvSpPr>
            <a:spLocks noGrp="1"/>
          </p:cNvSpPr>
          <p:nvPr>
            <p:ph type="body" sz="quarter" idx="12" hasCustomPrompt="1"/>
          </p:nvPr>
        </p:nvSpPr>
        <p:spPr>
          <a:xfrm>
            <a:off x="632346" y="1744327"/>
            <a:ext cx="4316413" cy="479425"/>
          </a:xfrm>
          <a:prstGeom prst="rect">
            <a:avLst/>
          </a:prstGeom>
        </p:spPr>
        <p:txBody>
          <a:bodyPr/>
          <a:lstStyle>
            <a:lvl1pPr>
              <a:defRPr sz="2200">
                <a:solidFill>
                  <a:schemeClr val="tx2"/>
                </a:solidFill>
              </a:defRPr>
            </a:lvl1pPr>
          </a:lstStyle>
          <a:p>
            <a:pPr lvl="0"/>
            <a:r>
              <a:rPr lang="en-US" dirty="0"/>
              <a:t>Click to add name</a:t>
            </a:r>
          </a:p>
        </p:txBody>
      </p:sp>
    </p:spTree>
    <p:extLst>
      <p:ext uri="{BB962C8B-B14F-4D97-AF65-F5344CB8AC3E}">
        <p14:creationId xmlns:p14="http://schemas.microsoft.com/office/powerpoint/2010/main" val="15370591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udience Survey">
    <p:spTree>
      <p:nvGrpSpPr>
        <p:cNvPr id="1" name=""/>
        <p:cNvGrpSpPr/>
        <p:nvPr/>
      </p:nvGrpSpPr>
      <p:grpSpPr>
        <a:xfrm>
          <a:off x="0" y="0"/>
          <a:ext cx="0" cy="0"/>
          <a:chOff x="0" y="0"/>
          <a:chExt cx="0" cy="0"/>
        </a:xfrm>
      </p:grpSpPr>
      <p:sp>
        <p:nvSpPr>
          <p:cNvPr id="3" name="Rectangle 2"/>
          <p:cNvSpPr/>
          <p:nvPr userDrawn="1"/>
        </p:nvSpPr>
        <p:spPr>
          <a:xfrm>
            <a:off x="0" y="455075"/>
            <a:ext cx="9144000" cy="6390732"/>
          </a:xfrm>
          <a:prstGeom prst="rect">
            <a:avLst/>
          </a:prstGeom>
          <a:solidFill>
            <a:srgbClr val="004165"/>
          </a:solidFill>
          <a:ln>
            <a:solidFill>
              <a:srgbClr val="0041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0" y="868708"/>
            <a:ext cx="9144000" cy="1143000"/>
          </a:xfrm>
        </p:spPr>
        <p:txBody>
          <a:bodyPr/>
          <a:lstStyle>
            <a:lvl1pPr algn="ctr">
              <a:defRPr sz="3400">
                <a:solidFill>
                  <a:schemeClr val="bg1"/>
                </a:solidFill>
              </a:defRPr>
            </a:lvl1pPr>
          </a:lstStyle>
          <a:p>
            <a:r>
              <a:rPr lang="en-US" dirty="0"/>
              <a:t>Audience Survey</a:t>
            </a:r>
          </a:p>
        </p:txBody>
      </p:sp>
      <p:sp>
        <p:nvSpPr>
          <p:cNvPr id="5" name="Text Placeholder 3"/>
          <p:cNvSpPr>
            <a:spLocks noGrp="1"/>
          </p:cNvSpPr>
          <p:nvPr>
            <p:ph type="body" sz="quarter" idx="10" hasCustomPrompt="1"/>
          </p:nvPr>
        </p:nvSpPr>
        <p:spPr>
          <a:xfrm>
            <a:off x="3076426" y="2514610"/>
            <a:ext cx="5191933" cy="2639596"/>
          </a:xfrm>
          <a:prstGeom prst="rect">
            <a:avLst/>
          </a:prstGeom>
        </p:spPr>
        <p:txBody>
          <a:bodyPr anchor="t">
            <a:normAutofit/>
          </a:bodyPr>
          <a:lstStyle>
            <a:lvl1pPr marL="342900" marR="0" indent="-342900" algn="l" defTabSz="914400" rtl="0" eaLnBrk="1" fontAlgn="base" latinLnBrk="0" hangingPunct="1">
              <a:lnSpc>
                <a:spcPct val="100000"/>
              </a:lnSpc>
              <a:spcBef>
                <a:spcPct val="20000"/>
              </a:spcBef>
              <a:spcAft>
                <a:spcPct val="0"/>
              </a:spcAft>
              <a:buClr>
                <a:srgbClr val="800000"/>
              </a:buClr>
              <a:buSzTx/>
              <a:buFont typeface="Webdings" charset="0"/>
              <a:buChar char="4"/>
              <a:tabLst/>
              <a:defRPr sz="2800">
                <a:solidFill>
                  <a:schemeClr val="bg1"/>
                </a:solidFill>
              </a:defRPr>
            </a:lvl1pPr>
            <a:lvl2pPr rtl="0" fontAlgn="base">
              <a:defRPr lang="en-US" sz="1100" b="0" i="0" u="none" strike="noStrike" smtClean="0">
                <a:effectLst/>
              </a:defRPr>
            </a:lvl2pPr>
          </a:lstStyle>
          <a:p>
            <a:pPr lvl="0"/>
            <a:r>
              <a:rPr lang="en-US" dirty="0"/>
              <a:t>Ask the audience a question related to real world challenges.</a:t>
            </a:r>
          </a:p>
          <a:p>
            <a:pPr marL="342900" marR="0" lvl="0" indent="-342900" algn="l" defTabSz="914400" rtl="0" eaLnBrk="1" fontAlgn="base" latinLnBrk="0" hangingPunct="1">
              <a:lnSpc>
                <a:spcPct val="100000"/>
              </a:lnSpc>
              <a:spcBef>
                <a:spcPct val="20000"/>
              </a:spcBef>
              <a:spcAft>
                <a:spcPct val="0"/>
              </a:spcAft>
              <a:buClr>
                <a:srgbClr val="800000"/>
              </a:buClr>
              <a:buSzTx/>
              <a:buFont typeface="Webdings" charset="0"/>
              <a:buChar char="4"/>
              <a:tabLst/>
              <a:defRPr/>
            </a:pPr>
            <a:r>
              <a:rPr lang="en-US" dirty="0"/>
              <a:t>Example: How many of you are nervous when you speak?</a:t>
            </a:r>
          </a:p>
          <a:p>
            <a:pPr lvl="0"/>
            <a:endParaRPr lang="en-US" dirty="0"/>
          </a:p>
        </p:txBody>
      </p:sp>
      <p:pic>
        <p:nvPicPr>
          <p:cNvPr id="6" name="Picture 5"/>
          <p:cNvPicPr>
            <a:picLocks noChangeAspect="1"/>
          </p:cNvPicPr>
          <p:nvPr userDrawn="1"/>
        </p:nvPicPr>
        <p:blipFill>
          <a:blip r:embed="rId2"/>
          <a:stretch>
            <a:fillRect/>
          </a:stretch>
        </p:blipFill>
        <p:spPr>
          <a:xfrm>
            <a:off x="837572" y="2604793"/>
            <a:ext cx="1972745" cy="1820991"/>
          </a:xfrm>
          <a:prstGeom prst="rect">
            <a:avLst/>
          </a:prstGeom>
        </p:spPr>
      </p:pic>
    </p:spTree>
    <p:extLst>
      <p:ext uri="{BB962C8B-B14F-4D97-AF65-F5344CB8AC3E}">
        <p14:creationId xmlns:p14="http://schemas.microsoft.com/office/powerpoint/2010/main" val="11026059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int left only">
    <p:spTree>
      <p:nvGrpSpPr>
        <p:cNvPr id="1" name=""/>
        <p:cNvGrpSpPr/>
        <p:nvPr/>
      </p:nvGrpSpPr>
      <p:grpSpPr>
        <a:xfrm>
          <a:off x="0" y="0"/>
          <a:ext cx="0" cy="0"/>
          <a:chOff x="0" y="0"/>
          <a:chExt cx="0" cy="0"/>
        </a:xfrm>
      </p:grpSpPr>
      <p:sp>
        <p:nvSpPr>
          <p:cNvPr id="7" name="Rectangle 6"/>
          <p:cNvSpPr/>
          <p:nvPr userDrawn="1"/>
        </p:nvSpPr>
        <p:spPr>
          <a:xfrm>
            <a:off x="7388917" y="0"/>
            <a:ext cx="1755648" cy="6720804"/>
          </a:xfrm>
          <a:prstGeom prst="rect">
            <a:avLst/>
          </a:prstGeom>
          <a:solidFill>
            <a:srgbClr val="FCEE9F"/>
          </a:solidFill>
          <a:ln>
            <a:solidFill>
              <a:srgbClr val="FCEE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91489" y="914400"/>
            <a:ext cx="7147530" cy="1143000"/>
          </a:xfrm>
        </p:spPr>
        <p:txBody>
          <a:bodyPr/>
          <a:lstStyle>
            <a:lvl1pPr algn="ctr">
              <a:defRPr/>
            </a:lvl1pPr>
          </a:lstStyle>
          <a:p>
            <a:r>
              <a:rPr lang="en-US"/>
              <a:t>Click to edit Master title style</a:t>
            </a:r>
            <a:endParaRPr lang="en-US" dirty="0"/>
          </a:p>
        </p:txBody>
      </p:sp>
      <p:sp>
        <p:nvSpPr>
          <p:cNvPr id="9" name="Content Placeholder 3"/>
          <p:cNvSpPr>
            <a:spLocks noGrp="1"/>
          </p:cNvSpPr>
          <p:nvPr>
            <p:ph sz="half" idx="2"/>
          </p:nvPr>
        </p:nvSpPr>
        <p:spPr>
          <a:xfrm>
            <a:off x="457245" y="1905000"/>
            <a:ext cx="6476975"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851147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oint right only">
    <p:spTree>
      <p:nvGrpSpPr>
        <p:cNvPr id="1" name=""/>
        <p:cNvGrpSpPr/>
        <p:nvPr/>
      </p:nvGrpSpPr>
      <p:grpSpPr>
        <a:xfrm>
          <a:off x="0" y="0"/>
          <a:ext cx="0" cy="0"/>
          <a:chOff x="0" y="0"/>
          <a:chExt cx="0" cy="0"/>
        </a:xfrm>
      </p:grpSpPr>
      <p:sp>
        <p:nvSpPr>
          <p:cNvPr id="3" name="Rectangle 2"/>
          <p:cNvSpPr/>
          <p:nvPr userDrawn="1"/>
        </p:nvSpPr>
        <p:spPr>
          <a:xfrm>
            <a:off x="0" y="455074"/>
            <a:ext cx="1764792" cy="6265729"/>
          </a:xfrm>
          <a:prstGeom prst="rect">
            <a:avLst/>
          </a:prstGeom>
          <a:solidFill>
            <a:srgbClr val="B7C4C7"/>
          </a:solidFill>
          <a:ln>
            <a:solidFill>
              <a:srgbClr val="B7C4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title"/>
          </p:nvPr>
        </p:nvSpPr>
        <p:spPr>
          <a:xfrm>
            <a:off x="1920269" y="914400"/>
            <a:ext cx="7147530" cy="1143000"/>
          </a:xfrm>
        </p:spPr>
        <p:txBody>
          <a:bodyPr/>
          <a:lstStyle>
            <a:lvl1pPr algn="ctr">
              <a:defRPr/>
            </a:lvl1pPr>
          </a:lstStyle>
          <a:p>
            <a:r>
              <a:rPr lang="en-US"/>
              <a:t>Click to edit Master title style</a:t>
            </a:r>
            <a:endParaRPr lang="en-US" dirty="0"/>
          </a:p>
        </p:txBody>
      </p:sp>
      <p:sp>
        <p:nvSpPr>
          <p:cNvPr id="6" name="Content Placeholder 3"/>
          <p:cNvSpPr>
            <a:spLocks noGrp="1"/>
          </p:cNvSpPr>
          <p:nvPr>
            <p:ph sz="half" idx="2"/>
          </p:nvPr>
        </p:nvSpPr>
        <p:spPr>
          <a:xfrm>
            <a:off x="2286025" y="1905000"/>
            <a:ext cx="6476975"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543769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Rectangle 6"/>
          <p:cNvSpPr/>
          <p:nvPr userDrawn="1"/>
        </p:nvSpPr>
        <p:spPr>
          <a:xfrm>
            <a:off x="0" y="2057414"/>
            <a:ext cx="4585757" cy="3886185"/>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4585757" y="2057414"/>
            <a:ext cx="4585757" cy="38861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868361"/>
            <a:ext cx="9144000" cy="960439"/>
          </a:xfrm>
        </p:spPr>
        <p:txBody>
          <a:bodyPr/>
          <a:lstStyle>
            <a:lvl1pPr algn="ctr">
              <a:defRPr/>
            </a:lvl1pPr>
          </a:lstStyle>
          <a:p>
            <a:r>
              <a:rPr lang="en-US"/>
              <a:t>Click to edit Master title style</a:t>
            </a:r>
            <a:endParaRPr lang="en-US" dirty="0"/>
          </a:p>
        </p:txBody>
      </p:sp>
      <p:sp>
        <p:nvSpPr>
          <p:cNvPr id="4" name="Content Placeholder 3"/>
          <p:cNvSpPr>
            <a:spLocks noGrp="1"/>
          </p:cNvSpPr>
          <p:nvPr>
            <p:ph sz="half" idx="2"/>
          </p:nvPr>
        </p:nvSpPr>
        <p:spPr>
          <a:xfrm>
            <a:off x="155784" y="2057415"/>
            <a:ext cx="4233338" cy="3886185"/>
          </a:xfrm>
        </p:spPr>
        <p:txBody>
          <a:bodyPr/>
          <a:lstStyle>
            <a:lvl1pPr>
              <a:defRPr sz="22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Content Placeholder 5"/>
          <p:cNvSpPr>
            <a:spLocks noGrp="1"/>
          </p:cNvSpPr>
          <p:nvPr>
            <p:ph sz="quarter" idx="4"/>
          </p:nvPr>
        </p:nvSpPr>
        <p:spPr>
          <a:xfrm>
            <a:off x="4724563" y="2057415"/>
            <a:ext cx="4236509" cy="3886185"/>
          </a:xfrm>
        </p:spPr>
        <p:txBody>
          <a:bodyPr/>
          <a:lstStyle>
            <a:lvl1pPr>
              <a:defRPr sz="22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3008042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Oval 1"/>
          <p:cNvSpPr/>
          <p:nvPr userDrawn="1"/>
        </p:nvSpPr>
        <p:spPr>
          <a:xfrm>
            <a:off x="3107410" y="1964410"/>
            <a:ext cx="2929180" cy="2929180"/>
          </a:xfrm>
          <a:prstGeom prst="ellipse">
            <a:avLst/>
          </a:prstGeom>
          <a:solidFill>
            <a:srgbClr val="063052">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userDrawn="1"/>
        </p:nvSpPr>
        <p:spPr>
          <a:xfrm>
            <a:off x="526252" y="1964410"/>
            <a:ext cx="2929180" cy="2929180"/>
          </a:xfrm>
          <a:prstGeom prst="ellipse">
            <a:avLst/>
          </a:prstGeom>
          <a:solidFill>
            <a:srgbClr val="A91B2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userDrawn="1"/>
        </p:nvSpPr>
        <p:spPr>
          <a:xfrm>
            <a:off x="5673767" y="1964410"/>
            <a:ext cx="2929180" cy="2929180"/>
          </a:xfrm>
          <a:prstGeom prst="ellipse">
            <a:avLst/>
          </a:prstGeom>
          <a:solidFill>
            <a:srgbClr val="77243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p:cNvSpPr>
            <a:spLocks noGrp="1"/>
          </p:cNvSpPr>
          <p:nvPr userDrawn="1">
            <p:ph type="body" sz="quarter" idx="14" hasCustomPrompt="1"/>
          </p:nvPr>
        </p:nvSpPr>
        <p:spPr>
          <a:xfrm>
            <a:off x="1076442" y="2606675"/>
            <a:ext cx="1828800" cy="1644650"/>
          </a:xfrm>
        </p:spPr>
        <p:txBody>
          <a:bodyPr anchor="ctr" anchorCtr="0"/>
          <a:lstStyle>
            <a:lvl1pPr>
              <a:defRPr sz="1600">
                <a:solidFill>
                  <a:schemeClr val="bg1"/>
                </a:solidFill>
              </a:defRPr>
            </a:lvl1pPr>
          </a:lstStyle>
          <a:p>
            <a:pPr lvl="0"/>
            <a:r>
              <a:rPr lang="en-US" dirty="0"/>
              <a:t>Click to add text</a:t>
            </a:r>
          </a:p>
        </p:txBody>
      </p:sp>
      <p:sp>
        <p:nvSpPr>
          <p:cNvPr id="11" name="Text Placeholder 9"/>
          <p:cNvSpPr>
            <a:spLocks noGrp="1"/>
          </p:cNvSpPr>
          <p:nvPr userDrawn="1">
            <p:ph type="body" sz="quarter" idx="15" hasCustomPrompt="1"/>
          </p:nvPr>
        </p:nvSpPr>
        <p:spPr>
          <a:xfrm>
            <a:off x="3657600" y="2606049"/>
            <a:ext cx="1828800" cy="1644650"/>
          </a:xfrm>
        </p:spPr>
        <p:txBody>
          <a:bodyPr anchor="ctr" anchorCtr="0"/>
          <a:lstStyle>
            <a:lvl1pPr>
              <a:defRPr sz="1600">
                <a:solidFill>
                  <a:schemeClr val="bg1"/>
                </a:solidFill>
              </a:defRPr>
            </a:lvl1pPr>
          </a:lstStyle>
          <a:p>
            <a:pPr lvl="0"/>
            <a:r>
              <a:rPr lang="en-US" dirty="0"/>
              <a:t>Click to add text</a:t>
            </a:r>
          </a:p>
        </p:txBody>
      </p:sp>
      <p:sp>
        <p:nvSpPr>
          <p:cNvPr id="12" name="Text Placeholder 9"/>
          <p:cNvSpPr>
            <a:spLocks noGrp="1"/>
          </p:cNvSpPr>
          <p:nvPr userDrawn="1">
            <p:ph type="body" sz="quarter" idx="16" hasCustomPrompt="1"/>
          </p:nvPr>
        </p:nvSpPr>
        <p:spPr>
          <a:xfrm>
            <a:off x="6309341" y="2606675"/>
            <a:ext cx="1828800" cy="1644650"/>
          </a:xfrm>
        </p:spPr>
        <p:txBody>
          <a:bodyPr anchor="ctr" anchorCtr="0"/>
          <a:lstStyle>
            <a:lvl1pPr>
              <a:defRPr sz="1600">
                <a:solidFill>
                  <a:schemeClr val="bg1"/>
                </a:solidFill>
              </a:defRPr>
            </a:lvl1pPr>
          </a:lstStyle>
          <a:p>
            <a:pPr lvl="0"/>
            <a:r>
              <a:rPr lang="en-US" dirty="0"/>
              <a:t>Click to add text</a:t>
            </a:r>
          </a:p>
        </p:txBody>
      </p:sp>
    </p:spTree>
    <p:extLst>
      <p:ext uri="{BB962C8B-B14F-4D97-AF65-F5344CB8AC3E}">
        <p14:creationId xmlns:p14="http://schemas.microsoft.com/office/powerpoint/2010/main" val="28302892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Points">
    <p:spTree>
      <p:nvGrpSpPr>
        <p:cNvPr id="1" name=""/>
        <p:cNvGrpSpPr/>
        <p:nvPr/>
      </p:nvGrpSpPr>
      <p:grpSpPr>
        <a:xfrm>
          <a:off x="0" y="0"/>
          <a:ext cx="0" cy="0"/>
          <a:chOff x="0" y="0"/>
          <a:chExt cx="0" cy="0"/>
        </a:xfrm>
      </p:grpSpPr>
      <p:sp>
        <p:nvSpPr>
          <p:cNvPr id="4" name="Text Placeholder 18"/>
          <p:cNvSpPr>
            <a:spLocks noGrp="1"/>
          </p:cNvSpPr>
          <p:nvPr>
            <p:ph type="body" sz="quarter" idx="11"/>
          </p:nvPr>
        </p:nvSpPr>
        <p:spPr>
          <a:xfrm>
            <a:off x="507683" y="2250291"/>
            <a:ext cx="1787726" cy="1997617"/>
          </a:xfrm>
          <a:prstGeom prst="rect">
            <a:avLst/>
          </a:prstGeom>
        </p:spPr>
        <p:txBody>
          <a:bodyPr/>
          <a:lstStyle>
            <a:lvl1pPr marL="0" indent="0" algn="ctr">
              <a:buFont typeface="Arial" charset="0"/>
              <a:buNone/>
              <a:defRPr sz="1100"/>
            </a:lvl1pPr>
            <a:lvl2pPr marL="342900" indent="0" algn="ctr">
              <a:buNone/>
              <a:defRPr sz="1100"/>
            </a:lvl2pPr>
            <a:lvl3pPr marL="685800" indent="0" algn="ctr">
              <a:buNone/>
              <a:defRPr sz="1100"/>
            </a:lvl3pPr>
            <a:lvl4pPr marL="1028700" indent="0" algn="ctr">
              <a:buNone/>
              <a:defRPr sz="1100"/>
            </a:lvl4pPr>
            <a:lvl5pPr marL="1371600" indent="0" algn="ctr">
              <a:buNone/>
              <a:defRPr sz="1100"/>
            </a:lvl5pPr>
          </a:lstStyle>
          <a:p>
            <a:pPr lvl="0"/>
            <a:endParaRPr lang="en-US" dirty="0"/>
          </a:p>
        </p:txBody>
      </p:sp>
      <p:sp>
        <p:nvSpPr>
          <p:cNvPr id="5" name="Text Placeholder 18"/>
          <p:cNvSpPr>
            <a:spLocks noGrp="1"/>
          </p:cNvSpPr>
          <p:nvPr>
            <p:ph type="body" sz="quarter" idx="12"/>
          </p:nvPr>
        </p:nvSpPr>
        <p:spPr>
          <a:xfrm>
            <a:off x="2627782" y="2250291"/>
            <a:ext cx="1787726" cy="1997617"/>
          </a:xfrm>
          <a:prstGeom prst="rect">
            <a:avLst/>
          </a:prstGeom>
        </p:spPr>
        <p:txBody>
          <a:bodyPr/>
          <a:lstStyle>
            <a:lvl1pPr marL="0" indent="0" algn="ctr">
              <a:buFont typeface="Arial" charset="0"/>
              <a:buNone/>
              <a:defRPr sz="1100" baseline="0"/>
            </a:lvl1pPr>
            <a:lvl2pPr marL="342900" indent="0" algn="ctr">
              <a:buNone/>
              <a:defRPr sz="1100"/>
            </a:lvl2pPr>
            <a:lvl3pPr marL="685800" indent="0" algn="ctr">
              <a:buNone/>
              <a:defRPr sz="1100"/>
            </a:lvl3pPr>
            <a:lvl4pPr marL="1028700" indent="0" algn="ctr">
              <a:buNone/>
              <a:defRPr sz="1100"/>
            </a:lvl4pPr>
            <a:lvl5pPr marL="1371600" indent="0" algn="ctr">
              <a:buNone/>
              <a:defRPr sz="1100"/>
            </a:lvl5pPr>
          </a:lstStyle>
          <a:p>
            <a:pPr lvl="0"/>
            <a:endParaRPr lang="en-US" dirty="0"/>
          </a:p>
        </p:txBody>
      </p:sp>
      <p:sp>
        <p:nvSpPr>
          <p:cNvPr id="6" name="Text Placeholder 18"/>
          <p:cNvSpPr>
            <a:spLocks noGrp="1"/>
          </p:cNvSpPr>
          <p:nvPr>
            <p:ph type="body" sz="quarter" idx="14"/>
          </p:nvPr>
        </p:nvSpPr>
        <p:spPr>
          <a:xfrm>
            <a:off x="6867981" y="2250291"/>
            <a:ext cx="1787726" cy="1997617"/>
          </a:xfrm>
          <a:prstGeom prst="rect">
            <a:avLst/>
          </a:prstGeom>
        </p:spPr>
        <p:txBody>
          <a:bodyPr/>
          <a:lstStyle>
            <a:lvl1pPr marL="0" indent="0" algn="ctr">
              <a:buFont typeface="Arial" charset="0"/>
              <a:buNone/>
              <a:defRPr sz="1100" baseline="0"/>
            </a:lvl1pPr>
            <a:lvl2pPr marL="342900" indent="0" algn="ctr">
              <a:buNone/>
              <a:defRPr sz="1100"/>
            </a:lvl2pPr>
            <a:lvl3pPr marL="685800" indent="0" algn="ctr">
              <a:buNone/>
              <a:defRPr sz="1100"/>
            </a:lvl3pPr>
            <a:lvl4pPr marL="1028700" indent="0" algn="ctr">
              <a:buNone/>
              <a:defRPr sz="1100"/>
            </a:lvl4pPr>
            <a:lvl5pPr marL="1371600" indent="0" algn="ctr">
              <a:buNone/>
              <a:defRPr sz="1100"/>
            </a:lvl5pPr>
          </a:lstStyle>
          <a:p>
            <a:pPr lvl="0"/>
            <a:endParaRPr lang="en-US" dirty="0"/>
          </a:p>
        </p:txBody>
      </p:sp>
      <p:sp>
        <p:nvSpPr>
          <p:cNvPr id="7" name="Text Placeholder 33"/>
          <p:cNvSpPr>
            <a:spLocks noGrp="1"/>
          </p:cNvSpPr>
          <p:nvPr>
            <p:ph type="body" sz="quarter" idx="16"/>
          </p:nvPr>
        </p:nvSpPr>
        <p:spPr>
          <a:xfrm>
            <a:off x="4747981" y="2244615"/>
            <a:ext cx="1787525" cy="2005358"/>
          </a:xfrm>
          <a:prstGeom prst="rect">
            <a:avLst/>
          </a:prstGeom>
        </p:spPr>
        <p:txBody>
          <a:bodyPr/>
          <a:lstStyle>
            <a:lvl1pPr marL="0" indent="0" algn="ctr">
              <a:buNone/>
              <a:defRPr sz="1100"/>
            </a:lvl1pPr>
            <a:lvl2pPr>
              <a:defRPr sz="1100"/>
            </a:lvl2pPr>
            <a:lvl3pPr>
              <a:defRPr sz="1100"/>
            </a:lvl3pPr>
            <a:lvl4pPr>
              <a:defRPr sz="1100"/>
            </a:lvl4pPr>
            <a:lvl5pPr>
              <a:defRPr sz="1100"/>
            </a:lvl5pPr>
          </a:lstStyle>
          <a:p>
            <a:pPr lvl="0"/>
            <a:endParaRPr lang="en-US" dirty="0"/>
          </a:p>
        </p:txBody>
      </p:sp>
    </p:spTree>
    <p:extLst>
      <p:ext uri="{BB962C8B-B14F-4D97-AF65-F5344CB8AC3E}">
        <p14:creationId xmlns:p14="http://schemas.microsoft.com/office/powerpoint/2010/main" val="34013407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 Points">
    <p:spTree>
      <p:nvGrpSpPr>
        <p:cNvPr id="1" name=""/>
        <p:cNvGrpSpPr/>
        <p:nvPr/>
      </p:nvGrpSpPr>
      <p:grpSpPr>
        <a:xfrm>
          <a:off x="0" y="0"/>
          <a:ext cx="0" cy="0"/>
          <a:chOff x="0" y="0"/>
          <a:chExt cx="0" cy="0"/>
        </a:xfrm>
      </p:grpSpPr>
      <p:sp>
        <p:nvSpPr>
          <p:cNvPr id="8" name="Title 1"/>
          <p:cNvSpPr>
            <a:spLocks noGrp="1"/>
          </p:cNvSpPr>
          <p:nvPr>
            <p:ph type="title"/>
          </p:nvPr>
        </p:nvSpPr>
        <p:spPr>
          <a:xfrm>
            <a:off x="628650" y="1504410"/>
            <a:ext cx="7886700" cy="391789"/>
          </a:xfrm>
          <a:prstGeom prst="rect">
            <a:avLst/>
          </a:prstGeom>
        </p:spPr>
        <p:txBody>
          <a:bodyPr/>
          <a:lstStyle>
            <a:lvl1pPr marL="0" marR="0" indent="0" algn="ctr" defTabSz="685800" rtl="0" eaLnBrk="1" fontAlgn="auto" latinLnBrk="0" hangingPunct="1">
              <a:lnSpc>
                <a:spcPct val="90000"/>
              </a:lnSpc>
              <a:spcBef>
                <a:spcPct val="0"/>
              </a:spcBef>
              <a:spcAft>
                <a:spcPts val="0"/>
              </a:spcAft>
              <a:buClrTx/>
              <a:buSzTx/>
              <a:buFontTx/>
              <a:buNone/>
              <a:tabLst/>
              <a:defRPr lang="en-US" sz="2800" b="0" i="0" u="none" strike="noStrike" smtClean="0">
                <a:effectLst/>
              </a:defRPr>
            </a:lvl1pPr>
          </a:lstStyle>
          <a:p>
            <a:endParaRPr lang="en-US" dirty="0"/>
          </a:p>
        </p:txBody>
      </p:sp>
      <p:sp>
        <p:nvSpPr>
          <p:cNvPr id="9" name="Rectangle 8"/>
          <p:cNvSpPr/>
          <p:nvPr userDrawn="1"/>
        </p:nvSpPr>
        <p:spPr>
          <a:xfrm>
            <a:off x="3781586" y="2322401"/>
            <a:ext cx="1580828" cy="2843940"/>
          </a:xfrm>
          <a:prstGeom prst="rect">
            <a:avLst/>
          </a:prstGeom>
          <a:solidFill>
            <a:srgbClr val="A91B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0"/>
          <p:cNvSpPr>
            <a:spLocks noGrp="1"/>
          </p:cNvSpPr>
          <p:nvPr>
            <p:ph type="body" sz="quarter" idx="13"/>
          </p:nvPr>
        </p:nvSpPr>
        <p:spPr>
          <a:xfrm>
            <a:off x="3925000" y="3136062"/>
            <a:ext cx="1294000" cy="1859798"/>
          </a:xfrm>
          <a:prstGeom prst="rect">
            <a:avLst/>
          </a:prstGeom>
        </p:spPr>
        <p:txBody>
          <a:bodyPr anchor="t"/>
          <a:lstStyle>
            <a:lvl1pPr>
              <a:lnSpc>
                <a:spcPts val="1540"/>
              </a:lnSpc>
              <a:defRPr lang="en-US" sz="1100" b="0" i="0" u="none" strike="noStrike" smtClean="0">
                <a:solidFill>
                  <a:schemeClr val="bg1"/>
                </a:solidFill>
                <a:effectLst/>
              </a:defRPr>
            </a:lvl1pPr>
          </a:lstStyle>
          <a:p>
            <a:pPr lvl="0"/>
            <a:endParaRPr lang="en-US" dirty="0"/>
          </a:p>
        </p:txBody>
      </p:sp>
      <p:sp>
        <p:nvSpPr>
          <p:cNvPr id="11" name="Rectangle 10"/>
          <p:cNvSpPr/>
          <p:nvPr userDrawn="1"/>
        </p:nvSpPr>
        <p:spPr>
          <a:xfrm>
            <a:off x="5439905" y="2322401"/>
            <a:ext cx="1580828" cy="2843940"/>
          </a:xfrm>
          <a:prstGeom prst="rect">
            <a:avLst/>
          </a:prstGeom>
          <a:solidFill>
            <a:srgbClr val="004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0"/>
          <p:cNvSpPr>
            <a:spLocks noGrp="1"/>
          </p:cNvSpPr>
          <p:nvPr>
            <p:ph type="body" sz="quarter" idx="14"/>
          </p:nvPr>
        </p:nvSpPr>
        <p:spPr>
          <a:xfrm>
            <a:off x="5583319" y="3136062"/>
            <a:ext cx="1294000" cy="1859798"/>
          </a:xfrm>
          <a:prstGeom prst="rect">
            <a:avLst/>
          </a:prstGeom>
        </p:spPr>
        <p:txBody>
          <a:bodyPr anchor="t"/>
          <a:lstStyle>
            <a:lvl1pPr>
              <a:lnSpc>
                <a:spcPts val="1540"/>
              </a:lnSpc>
              <a:defRPr lang="en-US" sz="1100" b="0" i="0" u="none" strike="noStrike" smtClean="0">
                <a:solidFill>
                  <a:schemeClr val="bg1"/>
                </a:solidFill>
                <a:effectLst/>
              </a:defRPr>
            </a:lvl1pPr>
            <a:lvl2pPr rtl="0" fontAlgn="base">
              <a:defRPr lang="en-US" sz="1100" b="0" i="0" u="none" strike="noStrike" smtClean="0">
                <a:effectLst/>
              </a:defRPr>
            </a:lvl2pPr>
          </a:lstStyle>
          <a:p>
            <a:pPr lvl="0"/>
            <a:endParaRPr lang="en-US" dirty="0"/>
          </a:p>
        </p:txBody>
      </p:sp>
      <p:sp>
        <p:nvSpPr>
          <p:cNvPr id="13" name="Rectangle 12"/>
          <p:cNvSpPr/>
          <p:nvPr userDrawn="1"/>
        </p:nvSpPr>
        <p:spPr>
          <a:xfrm>
            <a:off x="7098224" y="2322401"/>
            <a:ext cx="1580828" cy="2843940"/>
          </a:xfrm>
          <a:prstGeom prst="rect">
            <a:avLst/>
          </a:prstGeom>
          <a:solidFill>
            <a:srgbClr val="063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0"/>
          <p:cNvSpPr>
            <a:spLocks noGrp="1"/>
          </p:cNvSpPr>
          <p:nvPr>
            <p:ph type="body" sz="quarter" idx="15"/>
          </p:nvPr>
        </p:nvSpPr>
        <p:spPr>
          <a:xfrm>
            <a:off x="7241638" y="3136062"/>
            <a:ext cx="1294000" cy="1859798"/>
          </a:xfrm>
          <a:prstGeom prst="rect">
            <a:avLst/>
          </a:prstGeom>
        </p:spPr>
        <p:txBody>
          <a:bodyPr anchor="t"/>
          <a:lstStyle>
            <a:lvl1pPr>
              <a:lnSpc>
                <a:spcPts val="1540"/>
              </a:lnSpc>
              <a:defRPr lang="en-US" sz="1100" b="0" i="0" u="none" strike="noStrike" smtClean="0">
                <a:solidFill>
                  <a:schemeClr val="bg1"/>
                </a:solidFill>
                <a:effectLst/>
              </a:defRPr>
            </a:lvl1pPr>
          </a:lstStyle>
          <a:p>
            <a:pPr lvl="0"/>
            <a:endParaRPr lang="en-US" dirty="0"/>
          </a:p>
        </p:txBody>
      </p:sp>
      <p:sp>
        <p:nvSpPr>
          <p:cNvPr id="15" name="Rectangle 14"/>
          <p:cNvSpPr/>
          <p:nvPr userDrawn="1"/>
        </p:nvSpPr>
        <p:spPr>
          <a:xfrm>
            <a:off x="2123267" y="2322401"/>
            <a:ext cx="1580828" cy="2843940"/>
          </a:xfrm>
          <a:prstGeom prst="rect">
            <a:avLst/>
          </a:prstGeom>
          <a:solidFill>
            <a:srgbClr val="622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0"/>
          <p:cNvSpPr>
            <a:spLocks noGrp="1"/>
          </p:cNvSpPr>
          <p:nvPr>
            <p:ph type="body" sz="quarter" idx="16"/>
          </p:nvPr>
        </p:nvSpPr>
        <p:spPr>
          <a:xfrm>
            <a:off x="2266681" y="3136062"/>
            <a:ext cx="1294000" cy="1859798"/>
          </a:xfrm>
          <a:prstGeom prst="rect">
            <a:avLst/>
          </a:prstGeom>
        </p:spPr>
        <p:txBody>
          <a:bodyPr anchor="t"/>
          <a:lstStyle>
            <a:lvl1pPr>
              <a:lnSpc>
                <a:spcPts val="1540"/>
              </a:lnSpc>
              <a:defRPr lang="en-US" sz="1100" b="0" i="0" u="none" strike="noStrike" smtClean="0">
                <a:solidFill>
                  <a:schemeClr val="bg1"/>
                </a:solidFill>
                <a:effectLst/>
              </a:defRPr>
            </a:lvl1pPr>
          </a:lstStyle>
          <a:p>
            <a:pPr lvl="0"/>
            <a:endParaRPr lang="en-US" dirty="0"/>
          </a:p>
        </p:txBody>
      </p:sp>
      <p:sp>
        <p:nvSpPr>
          <p:cNvPr id="17" name="Rectangle 16"/>
          <p:cNvSpPr/>
          <p:nvPr userDrawn="1"/>
        </p:nvSpPr>
        <p:spPr>
          <a:xfrm>
            <a:off x="461017" y="2322401"/>
            <a:ext cx="1580828" cy="2843940"/>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0"/>
          <p:cNvSpPr>
            <a:spLocks noGrp="1"/>
          </p:cNvSpPr>
          <p:nvPr>
            <p:ph type="body" sz="quarter" idx="17"/>
          </p:nvPr>
        </p:nvSpPr>
        <p:spPr>
          <a:xfrm>
            <a:off x="604431" y="3136062"/>
            <a:ext cx="1294000" cy="1859798"/>
          </a:xfrm>
          <a:prstGeom prst="rect">
            <a:avLst/>
          </a:prstGeom>
        </p:spPr>
        <p:txBody>
          <a:bodyPr anchor="t"/>
          <a:lstStyle>
            <a:lvl1pPr>
              <a:lnSpc>
                <a:spcPts val="1540"/>
              </a:lnSpc>
              <a:defRPr lang="en-US" sz="1100" b="0" i="0" u="none" strike="noStrike" smtClean="0">
                <a:solidFill>
                  <a:schemeClr val="bg1"/>
                </a:solidFill>
                <a:effectLst/>
              </a:defRPr>
            </a:lvl1pPr>
          </a:lstStyle>
          <a:p>
            <a:pPr lvl="0"/>
            <a:endParaRPr lang="en-US" dirty="0"/>
          </a:p>
        </p:txBody>
      </p:sp>
    </p:spTree>
    <p:extLst>
      <p:ext uri="{BB962C8B-B14F-4D97-AF65-F5344CB8AC3E}">
        <p14:creationId xmlns:p14="http://schemas.microsoft.com/office/powerpoint/2010/main" val="11341808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66641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53424F4-4D46-8844-8BFC-2705771EBE8F}"/>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F774E2BD-0C58-E64B-AB95-36840E71CE6C}"/>
              </a:ext>
            </a:extLst>
          </p:cNvPr>
          <p:cNvSpPr>
            <a:spLocks noGrp="1"/>
          </p:cNvSpPr>
          <p:nvPr>
            <p:ph type="ctrTitle"/>
          </p:nvPr>
        </p:nvSpPr>
        <p:spPr>
          <a:xfrm>
            <a:off x="1143000" y="3200400"/>
            <a:ext cx="6858000" cy="731520"/>
          </a:xfrm>
          <a:prstGeom prst="rect">
            <a:avLst/>
          </a:prstGeom>
        </p:spPr>
        <p:txBody>
          <a:bodyPr anchor="ctr">
            <a:normAutofit/>
          </a:bodyPr>
          <a:lstStyle>
            <a:lvl1pPr algn="ctr">
              <a:defRPr sz="45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p:nvPr>
        </p:nvSpPr>
        <p:spPr>
          <a:xfrm>
            <a:off x="1143000" y="4195570"/>
            <a:ext cx="6858000" cy="914400"/>
          </a:xfrm>
          <a:prstGeom prst="rect">
            <a:avLst/>
          </a:prstGeom>
        </p:spPr>
        <p:txBody>
          <a:bodyPr>
            <a:normAutofit/>
          </a:bodyPr>
          <a:lstStyle>
            <a:lvl1pPr marL="0" indent="0" algn="ctr">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cxnSp>
        <p:nvCxnSpPr>
          <p:cNvPr id="19" name="Straight Connector 18">
            <a:extLst>
              <a:ext uri="{FF2B5EF4-FFF2-40B4-BE49-F238E27FC236}">
                <a16:creationId xmlns:a16="http://schemas.microsoft.com/office/drawing/2014/main" id="{0D89A3AF-4EDC-4043-804E-E87D504FBF6B}"/>
              </a:ext>
            </a:extLst>
          </p:cNvPr>
          <p:cNvCxnSpPr/>
          <p:nvPr userDrawn="1"/>
        </p:nvCxnSpPr>
        <p:spPr>
          <a:xfrm>
            <a:off x="1066800" y="2743200"/>
            <a:ext cx="7010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BD653AE7-8FAF-5843-8098-5741B24003D3}"/>
              </a:ext>
            </a:extLst>
          </p:cNvPr>
          <p:cNvPicPr>
            <a:picLocks noChangeAspect="1"/>
          </p:cNvPicPr>
          <p:nvPr userDrawn="1"/>
        </p:nvPicPr>
        <p:blipFill>
          <a:blip r:embed="rId2"/>
          <a:stretch>
            <a:fillRect/>
          </a:stretch>
        </p:blipFill>
        <p:spPr>
          <a:xfrm>
            <a:off x="3184060" y="1830811"/>
            <a:ext cx="2775881" cy="429768"/>
          </a:xfrm>
          <a:prstGeom prst="rect">
            <a:avLst/>
          </a:prstGeom>
        </p:spPr>
      </p:pic>
    </p:spTree>
    <p:extLst>
      <p:ext uri="{BB962C8B-B14F-4D97-AF65-F5344CB8AC3E}">
        <p14:creationId xmlns:p14="http://schemas.microsoft.com/office/powerpoint/2010/main" val="2030278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pacer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86E8A4-D3AF-3F49-92B4-CD48A44E0F2A}"/>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a:extLst>
              <a:ext uri="{FF2B5EF4-FFF2-40B4-BE49-F238E27FC236}">
                <a16:creationId xmlns:a16="http://schemas.microsoft.com/office/drawing/2014/main" id="{3C2420E5-B19B-524A-8BC9-508D147EF32B}"/>
              </a:ext>
            </a:extLst>
          </p:cNvPr>
          <p:cNvSpPr/>
          <p:nvPr userDrawn="1"/>
        </p:nvSpPr>
        <p:spPr>
          <a:xfrm>
            <a:off x="0" y="6212926"/>
            <a:ext cx="9144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a:extLst>
              <a:ext uri="{FF2B5EF4-FFF2-40B4-BE49-F238E27FC236}">
                <a16:creationId xmlns:a16="http://schemas.microsoft.com/office/drawing/2014/main" id="{302571DF-71AA-4440-B3A3-E8860BAC22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1" name="Title 1">
            <a:extLst>
              <a:ext uri="{FF2B5EF4-FFF2-40B4-BE49-F238E27FC236}">
                <a16:creationId xmlns:a16="http://schemas.microsoft.com/office/drawing/2014/main" id="{831CCC52-C97D-9147-B3F2-F76FA1B2588F}"/>
              </a:ext>
            </a:extLst>
          </p:cNvPr>
          <p:cNvSpPr>
            <a:spLocks noGrp="1"/>
          </p:cNvSpPr>
          <p:nvPr>
            <p:ph type="ctrTitle" hasCustomPrompt="1"/>
          </p:nvPr>
        </p:nvSpPr>
        <p:spPr>
          <a:xfrm>
            <a:off x="1143000" y="1006867"/>
            <a:ext cx="6858000" cy="2084569"/>
          </a:xfrm>
          <a:prstGeom prst="rect">
            <a:avLst/>
          </a:prstGeom>
        </p:spPr>
        <p:txBody>
          <a:bodyPr anchor="b">
            <a:noAutofit/>
          </a:bodyPr>
          <a:lstStyle>
            <a:lvl1pPr algn="ctr">
              <a:defRPr sz="5400"/>
            </a:lvl1pPr>
          </a:lstStyle>
          <a:p>
            <a:r>
              <a:rPr lang="en-US" dirty="0"/>
              <a:t>Click to edit </a:t>
            </a:r>
            <a:br>
              <a:rPr lang="en-US" dirty="0"/>
            </a:br>
            <a:r>
              <a:rPr lang="en-US" dirty="0"/>
              <a:t>Section title</a:t>
            </a:r>
          </a:p>
        </p:txBody>
      </p:sp>
      <p:sp>
        <p:nvSpPr>
          <p:cNvPr id="14" name="Subtitle 2">
            <a:extLst>
              <a:ext uri="{FF2B5EF4-FFF2-40B4-BE49-F238E27FC236}">
                <a16:creationId xmlns:a16="http://schemas.microsoft.com/office/drawing/2014/main" id="{77752C60-69DE-9842-A9F7-1CA8388F221E}"/>
              </a:ext>
            </a:extLst>
          </p:cNvPr>
          <p:cNvSpPr>
            <a:spLocks noGrp="1"/>
          </p:cNvSpPr>
          <p:nvPr>
            <p:ph type="subTitle" idx="1" hasCustomPrompt="1"/>
          </p:nvPr>
        </p:nvSpPr>
        <p:spPr>
          <a:xfrm>
            <a:off x="1143000" y="3358503"/>
            <a:ext cx="6858000" cy="914400"/>
          </a:xfrm>
          <a:prstGeom prst="rect">
            <a:avLst/>
          </a:prstGeom>
        </p:spPr>
        <p:txBody>
          <a:bodyPr>
            <a:normAutofit/>
          </a:bodyPr>
          <a:lstStyle>
            <a:lvl1pPr marL="0" indent="0" algn="ctr">
              <a:buFont typeface="Arial" panose="020B0604020202020204" pitchFamily="34" charset="0"/>
              <a:buNone/>
              <a:defRPr sz="3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Section subtitle</a:t>
            </a:r>
          </a:p>
        </p:txBody>
      </p:sp>
    </p:spTree>
    <p:extLst>
      <p:ext uri="{BB962C8B-B14F-4D97-AF65-F5344CB8AC3E}">
        <p14:creationId xmlns:p14="http://schemas.microsoft.com/office/powerpoint/2010/main" val="42443292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AE9D-042A-DD42-9A11-F79F2844C85D}"/>
              </a:ext>
            </a:extLst>
          </p:cNvPr>
          <p:cNvSpPr>
            <a:spLocks noGrp="1"/>
          </p:cNvSpPr>
          <p:nvPr>
            <p:ph type="title"/>
          </p:nvPr>
        </p:nvSpPr>
        <p:spPr>
          <a:xfrm>
            <a:off x="208450" y="295773"/>
            <a:ext cx="8735525" cy="64922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0B19004-5E21-B147-B0EB-1A69AD8C296D}"/>
              </a:ext>
            </a:extLst>
          </p:cNvPr>
          <p:cNvSpPr>
            <a:spLocks noGrp="1"/>
          </p:cNvSpPr>
          <p:nvPr>
            <p:ph idx="1" hasCustomPrompt="1"/>
          </p:nvPr>
        </p:nvSpPr>
        <p:spPr>
          <a:xfrm>
            <a:off x="208450" y="1520042"/>
            <a:ext cx="8735525" cy="4358244"/>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7" name="Slide Number Placeholder 6">
            <a:extLst>
              <a:ext uri="{FF2B5EF4-FFF2-40B4-BE49-F238E27FC236}">
                <a16:creationId xmlns:a16="http://schemas.microsoft.com/office/drawing/2014/main" id="{19ABB276-9101-0D4D-A13B-A773BD15A610}"/>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42064815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2DB36-0E37-3E4F-846E-FFE754041574}"/>
              </a:ext>
            </a:extLst>
          </p:cNvPr>
          <p:cNvSpPr>
            <a:spLocks noGrp="1"/>
          </p:cNvSpPr>
          <p:nvPr>
            <p:ph type="title"/>
          </p:nvPr>
        </p:nvSpPr>
        <p:spPr>
          <a:xfrm>
            <a:off x="208450" y="295773"/>
            <a:ext cx="8735525" cy="64922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3CB7B1-BD73-384F-B626-099E8AB1C163}"/>
              </a:ext>
            </a:extLst>
          </p:cNvPr>
          <p:cNvSpPr>
            <a:spLocks noGrp="1"/>
          </p:cNvSpPr>
          <p:nvPr>
            <p:ph sz="half" idx="1" hasCustomPrompt="1"/>
          </p:nvPr>
        </p:nvSpPr>
        <p:spPr>
          <a:xfrm>
            <a:off x="208451" y="1535081"/>
            <a:ext cx="4231386"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4" name="Content Placeholder 3">
            <a:extLst>
              <a:ext uri="{FF2B5EF4-FFF2-40B4-BE49-F238E27FC236}">
                <a16:creationId xmlns:a16="http://schemas.microsoft.com/office/drawing/2014/main" id="{437BAA05-1B10-1D4A-BBC2-304E5EEDACA0}"/>
              </a:ext>
            </a:extLst>
          </p:cNvPr>
          <p:cNvSpPr>
            <a:spLocks noGrp="1"/>
          </p:cNvSpPr>
          <p:nvPr>
            <p:ph sz="half" idx="2" hasCustomPrompt="1"/>
          </p:nvPr>
        </p:nvSpPr>
        <p:spPr>
          <a:xfrm>
            <a:off x="4706451" y="1535081"/>
            <a:ext cx="4229100"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8" name="Slide Number Placeholder 7">
            <a:extLst>
              <a:ext uri="{FF2B5EF4-FFF2-40B4-BE49-F238E27FC236}">
                <a16:creationId xmlns:a16="http://schemas.microsoft.com/office/drawing/2014/main" id="{30DD411A-1AC0-4C4B-B7F9-D6B8D5E7DF62}"/>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40714826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Title and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6EA6-B167-1647-B82D-DC3F21AF8E50}"/>
              </a:ext>
            </a:extLst>
          </p:cNvPr>
          <p:cNvSpPr>
            <a:spLocks noGrp="1"/>
          </p:cNvSpPr>
          <p:nvPr>
            <p:ph type="title"/>
          </p:nvPr>
        </p:nvSpPr>
        <p:spPr>
          <a:xfrm>
            <a:off x="208450" y="293875"/>
            <a:ext cx="8735525" cy="649224"/>
          </a:xfrm>
          <a:prstGeom prst="rect">
            <a:avLst/>
          </a:prstGeo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5525187-523C-DC4E-B373-33ABFAF3AC58}"/>
              </a:ext>
            </a:extLst>
          </p:cNvPr>
          <p:cNvSpPr>
            <a:spLocks noGrp="1"/>
          </p:cNvSpPr>
          <p:nvPr>
            <p:ph type="body" idx="1" hasCustomPrompt="1"/>
          </p:nvPr>
        </p:nvSpPr>
        <p:spPr>
          <a:xfrm>
            <a:off x="208451" y="1222717"/>
            <a:ext cx="4231386" cy="823912"/>
          </a:xfrm>
          <a:prstGeom prst="rect">
            <a:avLst/>
          </a:prstGeom>
        </p:spPr>
        <p:txBody>
          <a:bodyPr anchor="b">
            <a:normAutofit/>
          </a:bodyPr>
          <a:lstStyle>
            <a:lvl1pPr marL="0" indent="0">
              <a:buNone/>
              <a:defRPr sz="3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text</a:t>
            </a:r>
          </a:p>
        </p:txBody>
      </p:sp>
      <p:sp>
        <p:nvSpPr>
          <p:cNvPr id="4" name="Content Placeholder 3">
            <a:extLst>
              <a:ext uri="{FF2B5EF4-FFF2-40B4-BE49-F238E27FC236}">
                <a16:creationId xmlns:a16="http://schemas.microsoft.com/office/drawing/2014/main" id="{A15F897F-8F77-C642-9F94-C50E3197BAFC}"/>
              </a:ext>
            </a:extLst>
          </p:cNvPr>
          <p:cNvSpPr>
            <a:spLocks noGrp="1"/>
          </p:cNvSpPr>
          <p:nvPr>
            <p:ph sz="half" idx="2" hasCustomPrompt="1"/>
          </p:nvPr>
        </p:nvSpPr>
        <p:spPr>
          <a:xfrm>
            <a:off x="208451" y="2046629"/>
            <a:ext cx="4231386" cy="3820771"/>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5" name="Text Placeholder 4">
            <a:extLst>
              <a:ext uri="{FF2B5EF4-FFF2-40B4-BE49-F238E27FC236}">
                <a16:creationId xmlns:a16="http://schemas.microsoft.com/office/drawing/2014/main" id="{F100E7DB-782E-2C45-8167-CDD0EA86BAD2}"/>
              </a:ext>
            </a:extLst>
          </p:cNvPr>
          <p:cNvSpPr>
            <a:spLocks noGrp="1"/>
          </p:cNvSpPr>
          <p:nvPr>
            <p:ph type="body" sz="quarter" idx="3" hasCustomPrompt="1"/>
          </p:nvPr>
        </p:nvSpPr>
        <p:spPr>
          <a:xfrm>
            <a:off x="4712589" y="1222717"/>
            <a:ext cx="4231386" cy="823912"/>
          </a:xfrm>
          <a:prstGeom prst="rect">
            <a:avLst/>
          </a:prstGeom>
        </p:spPr>
        <p:txBody>
          <a:bodyPr anchor="b">
            <a:normAutofit/>
          </a:bodyPr>
          <a:lstStyle>
            <a:lvl1pPr marL="0" indent="0">
              <a:buNone/>
              <a:defRPr sz="3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text</a:t>
            </a:r>
          </a:p>
        </p:txBody>
      </p:sp>
      <p:sp>
        <p:nvSpPr>
          <p:cNvPr id="6" name="Content Placeholder 5">
            <a:extLst>
              <a:ext uri="{FF2B5EF4-FFF2-40B4-BE49-F238E27FC236}">
                <a16:creationId xmlns:a16="http://schemas.microsoft.com/office/drawing/2014/main" id="{B8B53DB2-837A-1E41-952E-52B252EFBAD9}"/>
              </a:ext>
            </a:extLst>
          </p:cNvPr>
          <p:cNvSpPr>
            <a:spLocks noGrp="1"/>
          </p:cNvSpPr>
          <p:nvPr>
            <p:ph sz="quarter" idx="4" hasCustomPrompt="1"/>
          </p:nvPr>
        </p:nvSpPr>
        <p:spPr>
          <a:xfrm>
            <a:off x="4712589" y="2046629"/>
            <a:ext cx="4231386" cy="3820771"/>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0" name="Slide Number Placeholder 9">
            <a:extLst>
              <a:ext uri="{FF2B5EF4-FFF2-40B4-BE49-F238E27FC236}">
                <a16:creationId xmlns:a16="http://schemas.microsoft.com/office/drawing/2014/main" id="{DAC63D21-C33D-9E4F-9EDB-EE6548FFC555}"/>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8555602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41965416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4" name="Text Placeholder 5">
            <a:extLst>
              <a:ext uri="{FF2B5EF4-FFF2-40B4-BE49-F238E27FC236}">
                <a16:creationId xmlns:a16="http://schemas.microsoft.com/office/drawing/2014/main" id="{41311304-9C98-8B49-B434-134184A09B3F}"/>
              </a:ext>
            </a:extLst>
          </p:cNvPr>
          <p:cNvSpPr>
            <a:spLocks noGrp="1"/>
          </p:cNvSpPr>
          <p:nvPr>
            <p:ph type="body" sz="quarter" idx="17" hasCustomPrompt="1"/>
          </p:nvPr>
        </p:nvSpPr>
        <p:spPr>
          <a:xfrm>
            <a:off x="6286500" y="2005584"/>
            <a:ext cx="2400300" cy="3140075"/>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5" name="Text Placeholder 5">
            <a:extLst>
              <a:ext uri="{FF2B5EF4-FFF2-40B4-BE49-F238E27FC236}">
                <a16:creationId xmlns:a16="http://schemas.microsoft.com/office/drawing/2014/main" id="{60320AC0-0FC1-8C47-8026-8DEF53359BF8}"/>
              </a:ext>
            </a:extLst>
          </p:cNvPr>
          <p:cNvSpPr>
            <a:spLocks noGrp="1"/>
          </p:cNvSpPr>
          <p:nvPr>
            <p:ph type="body" sz="quarter" idx="18" hasCustomPrompt="1"/>
          </p:nvPr>
        </p:nvSpPr>
        <p:spPr>
          <a:xfrm>
            <a:off x="3371850" y="2011680"/>
            <a:ext cx="2400300" cy="3136392"/>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ln>
                  <a:noFill/>
                </a:ln>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7" name="Text Placeholder 5">
            <a:extLst>
              <a:ext uri="{FF2B5EF4-FFF2-40B4-BE49-F238E27FC236}">
                <a16:creationId xmlns:a16="http://schemas.microsoft.com/office/drawing/2014/main" id="{6B3F4821-83A2-084E-87B9-80099BFD857A}"/>
              </a:ext>
            </a:extLst>
          </p:cNvPr>
          <p:cNvSpPr>
            <a:spLocks noGrp="1"/>
          </p:cNvSpPr>
          <p:nvPr>
            <p:ph type="body" sz="quarter" idx="16" hasCustomPrompt="1"/>
          </p:nvPr>
        </p:nvSpPr>
        <p:spPr>
          <a:xfrm>
            <a:off x="457200" y="1981201"/>
            <a:ext cx="2400300" cy="3140075"/>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a:t>
            </a:r>
            <a:endParaRPr lang="en-US" dirty="0"/>
          </a:p>
        </p:txBody>
      </p:sp>
      <p:sp>
        <p:nvSpPr>
          <p:cNvPr id="8" name="Text Placeholder 13">
            <a:extLst>
              <a:ext uri="{FF2B5EF4-FFF2-40B4-BE49-F238E27FC236}">
                <a16:creationId xmlns:a16="http://schemas.microsoft.com/office/drawing/2014/main" id="{AD38DF34-14F9-5F41-8070-1BD3DEF20C9B}"/>
              </a:ext>
            </a:extLst>
          </p:cNvPr>
          <p:cNvSpPr>
            <a:spLocks noGrp="1"/>
          </p:cNvSpPr>
          <p:nvPr>
            <p:ph type="body" sz="quarter" idx="13" hasCustomPrompt="1"/>
          </p:nvPr>
        </p:nvSpPr>
        <p:spPr>
          <a:xfrm>
            <a:off x="628650" y="2362200"/>
            <a:ext cx="2057400" cy="304800"/>
          </a:xfrm>
          <a:prstGeom prst="rect">
            <a:avLst/>
          </a:prstGeom>
          <a:ln>
            <a:noFill/>
          </a:ln>
        </p:spPr>
        <p:txBody>
          <a:bodyPr>
            <a:noAutofit/>
          </a:bodyPr>
          <a:lstStyle>
            <a:lvl1pPr marL="0" indent="0" algn="ctr">
              <a:buNone/>
              <a:defRPr sz="2000" b="1" i="0">
                <a:solidFill>
                  <a:schemeClr val="tx1"/>
                </a:solidFill>
                <a:latin typeface="+mn-lt"/>
              </a:defRPr>
            </a:lvl1pPr>
          </a:lstStyle>
          <a:p>
            <a:pPr lvl="0"/>
            <a:r>
              <a:rPr lang="en-US" dirty="0"/>
              <a:t>Subhead</a:t>
            </a:r>
          </a:p>
        </p:txBody>
      </p:sp>
      <p:sp>
        <p:nvSpPr>
          <p:cNvPr id="9" name="Text Placeholder 13">
            <a:extLst>
              <a:ext uri="{FF2B5EF4-FFF2-40B4-BE49-F238E27FC236}">
                <a16:creationId xmlns:a16="http://schemas.microsoft.com/office/drawing/2014/main" id="{D5DF8844-5287-1E4A-BF7D-DE2C1E03B26E}"/>
              </a:ext>
            </a:extLst>
          </p:cNvPr>
          <p:cNvSpPr>
            <a:spLocks noGrp="1"/>
          </p:cNvSpPr>
          <p:nvPr>
            <p:ph type="body" sz="quarter" idx="14" hasCustomPrompt="1"/>
          </p:nvPr>
        </p:nvSpPr>
        <p:spPr>
          <a:xfrm>
            <a:off x="6457950" y="2362200"/>
            <a:ext cx="2057400" cy="304800"/>
          </a:xfrm>
          <a:prstGeom prst="rect">
            <a:avLst/>
          </a:prstGeom>
        </p:spPr>
        <p:txBody>
          <a:bodyPr>
            <a:noAutofit/>
          </a:bodyPr>
          <a:lstStyle>
            <a:lvl1pPr marL="0" indent="0" algn="ctr">
              <a:buNone/>
              <a:defRPr sz="2000" b="1" i="0">
                <a:solidFill>
                  <a:schemeClr val="tx1"/>
                </a:solidFill>
                <a:latin typeface="+mn-lt"/>
              </a:defRPr>
            </a:lvl1pPr>
          </a:lstStyle>
          <a:p>
            <a:pPr lvl="0"/>
            <a:r>
              <a:rPr lang="en-US" dirty="0"/>
              <a:t>Subhead</a:t>
            </a:r>
          </a:p>
        </p:txBody>
      </p:sp>
      <p:sp>
        <p:nvSpPr>
          <p:cNvPr id="10" name="Text Placeholder 13">
            <a:extLst>
              <a:ext uri="{FF2B5EF4-FFF2-40B4-BE49-F238E27FC236}">
                <a16:creationId xmlns:a16="http://schemas.microsoft.com/office/drawing/2014/main" id="{73E7AE11-2C77-954A-BEF0-800001182DAE}"/>
              </a:ext>
            </a:extLst>
          </p:cNvPr>
          <p:cNvSpPr>
            <a:spLocks noGrp="1"/>
          </p:cNvSpPr>
          <p:nvPr>
            <p:ph type="body" sz="quarter" idx="15" hasCustomPrompt="1"/>
          </p:nvPr>
        </p:nvSpPr>
        <p:spPr>
          <a:xfrm>
            <a:off x="3543300" y="2362200"/>
            <a:ext cx="2057400" cy="304800"/>
          </a:xfrm>
          <a:prstGeom prst="rect">
            <a:avLst/>
          </a:prstGeom>
        </p:spPr>
        <p:txBody>
          <a:bodyPr>
            <a:noAutofit/>
          </a:bodyPr>
          <a:lstStyle>
            <a:lvl1pPr marL="0" indent="0" algn="ctr">
              <a:buNone/>
              <a:defRPr sz="2000" b="1" i="0">
                <a:solidFill>
                  <a:schemeClr val="tx1"/>
                </a:solidFill>
                <a:latin typeface="+mn-lt"/>
              </a:defRPr>
            </a:lvl1pPr>
          </a:lstStyle>
          <a:p>
            <a:pPr lvl="0"/>
            <a:r>
              <a:rPr lang="en-US" dirty="0"/>
              <a:t>Subhead</a:t>
            </a:r>
          </a:p>
        </p:txBody>
      </p:sp>
    </p:spTree>
    <p:extLst>
      <p:ext uri="{BB962C8B-B14F-4D97-AF65-F5344CB8AC3E}">
        <p14:creationId xmlns:p14="http://schemas.microsoft.com/office/powerpoint/2010/main" val="2264871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08450" y="293875"/>
            <a:ext cx="8735525" cy="649224"/>
          </a:xfrm>
          <a:prstGeom prst="rect">
            <a:avLst/>
          </a:prstGeom>
        </p:spPr>
        <p:txBody>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3B08850D-4BB6-9B4A-BD38-F67B372135E5}"/>
              </a:ext>
            </a:extLst>
          </p:cNvPr>
          <p:cNvSpPr>
            <a:spLocks noGrp="1"/>
          </p:cNvSpPr>
          <p:nvPr>
            <p:ph type="sldNum" sz="quarter" idx="32"/>
          </p:nvPr>
        </p:nvSpPr>
        <p:spPr>
          <a:xfrm>
            <a:off x="6800850" y="6356351"/>
            <a:ext cx="2057400" cy="365125"/>
          </a:xfrm>
        </p:spPr>
        <p:txBody>
          <a:bodyPr/>
          <a:lstStyle/>
          <a:p>
            <a:fld id="{B15CCACC-6213-F14B-B40D-407BFF938B14}" type="slidenum">
              <a:rPr lang="en-US" smtClean="0"/>
              <a:t>‹#›</a:t>
            </a:fld>
            <a:endParaRPr lang="en-US"/>
          </a:p>
        </p:txBody>
      </p:sp>
      <p:sp>
        <p:nvSpPr>
          <p:cNvPr id="22" name="Picture Placeholder 14">
            <a:extLst>
              <a:ext uri="{FF2B5EF4-FFF2-40B4-BE49-F238E27FC236}">
                <a16:creationId xmlns:a16="http://schemas.microsoft.com/office/drawing/2014/main" id="{FEFAAFB2-F085-7C45-83CA-83440B43306E}"/>
              </a:ext>
            </a:extLst>
          </p:cNvPr>
          <p:cNvSpPr>
            <a:spLocks noGrp="1"/>
          </p:cNvSpPr>
          <p:nvPr>
            <p:ph type="pic" sz="quarter" idx="10" hasCustomPrompt="1"/>
          </p:nvPr>
        </p:nvSpPr>
        <p:spPr>
          <a:xfrm>
            <a:off x="3438144"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23" name="Text Placeholder 5">
            <a:extLst>
              <a:ext uri="{FF2B5EF4-FFF2-40B4-BE49-F238E27FC236}">
                <a16:creationId xmlns:a16="http://schemas.microsoft.com/office/drawing/2014/main" id="{5B2C76A9-8A29-1749-877C-EB0951145D4B}"/>
              </a:ext>
            </a:extLst>
          </p:cNvPr>
          <p:cNvSpPr>
            <a:spLocks noGrp="1"/>
          </p:cNvSpPr>
          <p:nvPr>
            <p:ph type="body" sz="quarter" idx="16" hasCustomPrompt="1"/>
          </p:nvPr>
        </p:nvSpPr>
        <p:spPr>
          <a:xfrm>
            <a:off x="3438144" y="4024190"/>
            <a:ext cx="2267712" cy="1365954"/>
          </a:xfrm>
          <a:prstGeom prst="roundRect">
            <a:avLst>
              <a:gd name="adj" fmla="val 942"/>
            </a:avLst>
          </a:prstGeom>
          <a:solidFill>
            <a:schemeClr val="accent4"/>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24" name="Text Placeholder 4">
            <a:extLst>
              <a:ext uri="{FF2B5EF4-FFF2-40B4-BE49-F238E27FC236}">
                <a16:creationId xmlns:a16="http://schemas.microsoft.com/office/drawing/2014/main" id="{6E1DDEA7-4636-4B44-A778-339D624AE45A}"/>
              </a:ext>
            </a:extLst>
          </p:cNvPr>
          <p:cNvSpPr>
            <a:spLocks noGrp="1"/>
          </p:cNvSpPr>
          <p:nvPr>
            <p:ph type="body" sz="quarter" idx="25" hasCustomPrompt="1"/>
          </p:nvPr>
        </p:nvSpPr>
        <p:spPr>
          <a:xfrm>
            <a:off x="3561588"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25" name="Picture Placeholder 14">
            <a:extLst>
              <a:ext uri="{FF2B5EF4-FFF2-40B4-BE49-F238E27FC236}">
                <a16:creationId xmlns:a16="http://schemas.microsoft.com/office/drawing/2014/main" id="{7C3B7E9B-5A32-3946-B082-6F9840B8FBFA}"/>
              </a:ext>
            </a:extLst>
          </p:cNvPr>
          <p:cNvSpPr>
            <a:spLocks noGrp="1"/>
          </p:cNvSpPr>
          <p:nvPr>
            <p:ph type="pic" sz="quarter" idx="26" hasCustomPrompt="1"/>
          </p:nvPr>
        </p:nvSpPr>
        <p:spPr>
          <a:xfrm>
            <a:off x="731887"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26" name="Text Placeholder 5">
            <a:extLst>
              <a:ext uri="{FF2B5EF4-FFF2-40B4-BE49-F238E27FC236}">
                <a16:creationId xmlns:a16="http://schemas.microsoft.com/office/drawing/2014/main" id="{605E9A03-A7A7-B146-AEDC-7002E190CAC3}"/>
              </a:ext>
            </a:extLst>
          </p:cNvPr>
          <p:cNvSpPr>
            <a:spLocks noGrp="1"/>
          </p:cNvSpPr>
          <p:nvPr>
            <p:ph type="body" sz="quarter" idx="27" hasCustomPrompt="1"/>
          </p:nvPr>
        </p:nvSpPr>
        <p:spPr>
          <a:xfrm>
            <a:off x="731887" y="4024190"/>
            <a:ext cx="2267712" cy="1365954"/>
          </a:xfrm>
          <a:prstGeom prst="roundRect">
            <a:avLst>
              <a:gd name="adj" fmla="val 942"/>
            </a:avLst>
          </a:prstGeom>
          <a:solidFill>
            <a:schemeClr val="accent4"/>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27" name="Text Placeholder 4">
            <a:extLst>
              <a:ext uri="{FF2B5EF4-FFF2-40B4-BE49-F238E27FC236}">
                <a16:creationId xmlns:a16="http://schemas.microsoft.com/office/drawing/2014/main" id="{2A27905D-FDD1-A047-991C-F38E6608915E}"/>
              </a:ext>
            </a:extLst>
          </p:cNvPr>
          <p:cNvSpPr>
            <a:spLocks noGrp="1"/>
          </p:cNvSpPr>
          <p:nvPr>
            <p:ph type="body" sz="quarter" idx="28" hasCustomPrompt="1"/>
          </p:nvPr>
        </p:nvSpPr>
        <p:spPr>
          <a:xfrm>
            <a:off x="855331"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
        <p:nvSpPr>
          <p:cNvPr id="30" name="Picture Placeholder 14">
            <a:extLst>
              <a:ext uri="{FF2B5EF4-FFF2-40B4-BE49-F238E27FC236}">
                <a16:creationId xmlns:a16="http://schemas.microsoft.com/office/drawing/2014/main" id="{BBE3524F-1768-544A-A0EE-1D48EF57EDC6}"/>
              </a:ext>
            </a:extLst>
          </p:cNvPr>
          <p:cNvSpPr>
            <a:spLocks noGrp="1"/>
          </p:cNvSpPr>
          <p:nvPr>
            <p:ph type="pic" sz="quarter" idx="29" hasCustomPrompt="1"/>
          </p:nvPr>
        </p:nvSpPr>
        <p:spPr>
          <a:xfrm>
            <a:off x="6146327" y="1953118"/>
            <a:ext cx="2267712" cy="2071068"/>
          </a:xfrm>
          <a:prstGeom prst="rect">
            <a:avLst/>
          </a:prstGeom>
        </p:spPr>
        <p:txBody>
          <a:bodyPr/>
          <a:lstStyle>
            <a:lvl1pPr marL="0" indent="0">
              <a:buNone/>
              <a:defRPr sz="1800" b="1" i="0">
                <a:solidFill>
                  <a:schemeClr val="tx1"/>
                </a:solidFill>
                <a:latin typeface="+mn-lt"/>
              </a:defRPr>
            </a:lvl1pPr>
          </a:lstStyle>
          <a:p>
            <a:r>
              <a:rPr lang="en-US" dirty="0"/>
              <a:t>Click to add picture</a:t>
            </a:r>
          </a:p>
        </p:txBody>
      </p:sp>
      <p:sp>
        <p:nvSpPr>
          <p:cNvPr id="31" name="Text Placeholder 5">
            <a:extLst>
              <a:ext uri="{FF2B5EF4-FFF2-40B4-BE49-F238E27FC236}">
                <a16:creationId xmlns:a16="http://schemas.microsoft.com/office/drawing/2014/main" id="{557EF7F8-61F7-EC4A-A4D5-6E4FF0955A67}"/>
              </a:ext>
            </a:extLst>
          </p:cNvPr>
          <p:cNvSpPr>
            <a:spLocks noGrp="1"/>
          </p:cNvSpPr>
          <p:nvPr>
            <p:ph type="body" sz="quarter" idx="30" hasCustomPrompt="1"/>
          </p:nvPr>
        </p:nvSpPr>
        <p:spPr>
          <a:xfrm>
            <a:off x="6146327" y="4024190"/>
            <a:ext cx="2267712" cy="1365954"/>
          </a:xfrm>
          <a:prstGeom prst="roundRect">
            <a:avLst>
              <a:gd name="adj" fmla="val 942"/>
            </a:avLst>
          </a:prstGeom>
          <a:solidFill>
            <a:schemeClr val="accent4"/>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6858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2" name="Text Placeholder 4">
            <a:extLst>
              <a:ext uri="{FF2B5EF4-FFF2-40B4-BE49-F238E27FC236}">
                <a16:creationId xmlns:a16="http://schemas.microsoft.com/office/drawing/2014/main" id="{D642BA01-C144-4E4E-83D8-A7F03B7E550D}"/>
              </a:ext>
            </a:extLst>
          </p:cNvPr>
          <p:cNvSpPr>
            <a:spLocks noGrp="1"/>
          </p:cNvSpPr>
          <p:nvPr>
            <p:ph type="body" sz="quarter" idx="31" hasCustomPrompt="1"/>
          </p:nvPr>
        </p:nvSpPr>
        <p:spPr>
          <a:xfrm>
            <a:off x="6269771" y="4244697"/>
            <a:ext cx="2020824"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342900" indent="0">
              <a:buNone/>
              <a:defRPr b="1" i="0">
                <a:solidFill>
                  <a:srgbClr val="595959"/>
                </a:solidFill>
                <a:latin typeface="Myriad Pro Semibold" panose="020B0503030403020204" pitchFamily="34" charset="0"/>
              </a:defRPr>
            </a:lvl2pPr>
            <a:lvl3pPr marL="685800" indent="0">
              <a:buNone/>
              <a:defRPr b="1" i="0">
                <a:solidFill>
                  <a:srgbClr val="595959"/>
                </a:solidFill>
                <a:latin typeface="Myriad Pro Semibold" panose="020B0503030403020204" pitchFamily="34" charset="0"/>
              </a:defRPr>
            </a:lvl3pPr>
            <a:lvl4pPr marL="1028700" indent="0">
              <a:buNone/>
              <a:defRPr b="1" i="0">
                <a:solidFill>
                  <a:srgbClr val="595959"/>
                </a:solidFill>
                <a:latin typeface="Myriad Pro Semibold" panose="020B0503030403020204" pitchFamily="34" charset="0"/>
              </a:defRPr>
            </a:lvl4pPr>
            <a:lvl5pPr marL="1371600" indent="0">
              <a:buNone/>
              <a:defRPr b="1" i="0">
                <a:solidFill>
                  <a:srgbClr val="595959"/>
                </a:solidFill>
                <a:latin typeface="Myriad Pro Semibold" panose="020B0503030403020204" pitchFamily="34" charset="0"/>
              </a:defRPr>
            </a:lvl5pPr>
          </a:lstStyle>
          <a:p>
            <a:pPr lvl="0"/>
            <a:r>
              <a:rPr lang="en-US" dirty="0"/>
              <a:t>Click to enter first and last name</a:t>
            </a:r>
          </a:p>
        </p:txBody>
      </p:sp>
    </p:spTree>
    <p:extLst>
      <p:ext uri="{BB962C8B-B14F-4D97-AF65-F5344CB8AC3E}">
        <p14:creationId xmlns:p14="http://schemas.microsoft.com/office/powerpoint/2010/main" val="27148369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Image and Tex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9EF5668-8784-CD4A-AF0C-FFDE6F7B74F6}"/>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3934E530-1F84-824F-A028-D69E97EA42DE}"/>
              </a:ext>
            </a:extLst>
          </p:cNvPr>
          <p:cNvSpPr/>
          <p:nvPr userDrawn="1"/>
        </p:nvSpPr>
        <p:spPr>
          <a:xfrm>
            <a:off x="-1" y="6212926"/>
            <a:ext cx="9144001"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a:extLst>
              <a:ext uri="{FF2B5EF4-FFF2-40B4-BE49-F238E27FC236}">
                <a16:creationId xmlns:a16="http://schemas.microsoft.com/office/drawing/2014/main" id="{FF8A999C-0087-BC45-BE3A-07CB596C38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1" name="Slide Number Placeholder 14">
            <a:extLst>
              <a:ext uri="{FF2B5EF4-FFF2-40B4-BE49-F238E27FC236}">
                <a16:creationId xmlns:a16="http://schemas.microsoft.com/office/drawing/2014/main" id="{C6560A38-A704-1643-95E2-903AED7EF730}"/>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sp>
        <p:nvSpPr>
          <p:cNvPr id="13" name="Rounded Rectangle 12">
            <a:extLst>
              <a:ext uri="{FF2B5EF4-FFF2-40B4-BE49-F238E27FC236}">
                <a16:creationId xmlns:a16="http://schemas.microsoft.com/office/drawing/2014/main" id="{5290A785-D26A-7E4C-86A1-21F3791B8D40}"/>
              </a:ext>
            </a:extLst>
          </p:cNvPr>
          <p:cNvSpPr/>
          <p:nvPr userDrawn="1"/>
        </p:nvSpPr>
        <p:spPr>
          <a:xfrm>
            <a:off x="2656068" y="1066800"/>
            <a:ext cx="5293237" cy="4273994"/>
          </a:xfrm>
          <a:prstGeom prst="roundRect">
            <a:avLst>
              <a:gd name="adj" fmla="val 0"/>
            </a:avLst>
          </a:prstGeom>
          <a:solidFill>
            <a:schemeClr val="tx1">
              <a:alpha val="1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sz="1350" dirty="0">
              <a:latin typeface="+mj-lt"/>
            </a:endParaRPr>
          </a:p>
        </p:txBody>
      </p:sp>
      <p:sp>
        <p:nvSpPr>
          <p:cNvPr id="15" name="Rectangle 14">
            <a:extLst>
              <a:ext uri="{FF2B5EF4-FFF2-40B4-BE49-F238E27FC236}">
                <a16:creationId xmlns:a16="http://schemas.microsoft.com/office/drawing/2014/main" id="{4DC2BD87-F8DD-AB4C-9DF5-6C08C071ED14}"/>
              </a:ext>
            </a:extLst>
          </p:cNvPr>
          <p:cNvSpPr/>
          <p:nvPr userDrawn="1"/>
        </p:nvSpPr>
        <p:spPr>
          <a:xfrm>
            <a:off x="1194695" y="1600200"/>
            <a:ext cx="2333624" cy="31593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mj-lt"/>
            </a:endParaRPr>
          </a:p>
        </p:txBody>
      </p:sp>
      <p:sp>
        <p:nvSpPr>
          <p:cNvPr id="16" name="Picture Placeholder 14">
            <a:extLst>
              <a:ext uri="{FF2B5EF4-FFF2-40B4-BE49-F238E27FC236}">
                <a16:creationId xmlns:a16="http://schemas.microsoft.com/office/drawing/2014/main" id="{303784E8-B995-BE4F-A2A3-1E92259D3BE6}"/>
              </a:ext>
            </a:extLst>
          </p:cNvPr>
          <p:cNvSpPr>
            <a:spLocks noGrp="1"/>
          </p:cNvSpPr>
          <p:nvPr>
            <p:ph type="pic" sz="quarter" idx="13"/>
          </p:nvPr>
        </p:nvSpPr>
        <p:spPr>
          <a:xfrm>
            <a:off x="1194695" y="1600200"/>
            <a:ext cx="2333625" cy="3159346"/>
          </a:xfrm>
          <a:prstGeom prst="rect">
            <a:avLst/>
          </a:prstGeom>
        </p:spPr>
        <p:txBody>
          <a:bodyPr/>
          <a:lstStyle>
            <a:lvl1pPr marL="0" indent="0">
              <a:buNone/>
              <a:defRPr sz="1800" b="1" i="0">
                <a:solidFill>
                  <a:schemeClr val="tx1"/>
                </a:solidFill>
                <a:latin typeface="+mj-lt"/>
              </a:defRPr>
            </a:lvl1pPr>
          </a:lstStyle>
          <a:p>
            <a:r>
              <a:rPr lang="en-US"/>
              <a:t>Click icon to add picture</a:t>
            </a:r>
            <a:endParaRPr lang="en-US" dirty="0"/>
          </a:p>
        </p:txBody>
      </p:sp>
      <p:sp>
        <p:nvSpPr>
          <p:cNvPr id="20" name="Text Placeholder 22">
            <a:extLst>
              <a:ext uri="{FF2B5EF4-FFF2-40B4-BE49-F238E27FC236}">
                <a16:creationId xmlns:a16="http://schemas.microsoft.com/office/drawing/2014/main" id="{F454C8B4-8754-834B-AB87-949DA810BFE8}"/>
              </a:ext>
            </a:extLst>
          </p:cNvPr>
          <p:cNvSpPr>
            <a:spLocks noGrp="1"/>
          </p:cNvSpPr>
          <p:nvPr>
            <p:ph type="body" sz="quarter" idx="14" hasCustomPrompt="1"/>
          </p:nvPr>
        </p:nvSpPr>
        <p:spPr>
          <a:xfrm>
            <a:off x="3733799" y="2106202"/>
            <a:ext cx="4010025" cy="1190926"/>
          </a:xfrm>
          <a:prstGeom prst="rect">
            <a:avLst/>
          </a:prstGeom>
        </p:spPr>
        <p:txBody>
          <a:bodyPr anchor="b" anchorCtr="0">
            <a:noAutofit/>
          </a:bodyPr>
          <a:lstStyle>
            <a:lvl1pPr marL="0" indent="0" algn="ctr">
              <a:buNone/>
              <a:defRPr sz="3200" b="1" i="0">
                <a:solidFill>
                  <a:schemeClr val="tx1"/>
                </a:solidFill>
                <a:latin typeface="+mj-lt"/>
              </a:defRPr>
            </a:lvl1pPr>
            <a:lvl2pPr marL="342900" indent="0" algn="ctr">
              <a:buNone/>
              <a:defRPr b="0" i="0">
                <a:solidFill>
                  <a:schemeClr val="tx1">
                    <a:lumMod val="65000"/>
                    <a:lumOff val="35000"/>
                  </a:schemeClr>
                </a:solidFill>
                <a:latin typeface="Myriad Pro" panose="020B0503030403020204" pitchFamily="34" charset="0"/>
              </a:defRPr>
            </a:lvl2pPr>
            <a:lvl3pPr marL="685800" indent="0">
              <a:buNone/>
              <a:defRPr b="1" i="0">
                <a:solidFill>
                  <a:schemeClr val="tx1">
                    <a:lumMod val="65000"/>
                    <a:lumOff val="35000"/>
                  </a:schemeClr>
                </a:solidFill>
                <a:latin typeface="Myriad Pro Semibold" panose="020B0503030403020204" pitchFamily="34" charset="0"/>
              </a:defRPr>
            </a:lvl3pPr>
            <a:lvl4pPr marL="1028700" indent="0">
              <a:buNone/>
              <a:defRPr b="1" i="0">
                <a:solidFill>
                  <a:schemeClr val="tx1">
                    <a:lumMod val="65000"/>
                    <a:lumOff val="35000"/>
                  </a:schemeClr>
                </a:solidFill>
                <a:latin typeface="Myriad Pro Semibold" panose="020B0503030403020204" pitchFamily="34" charset="0"/>
              </a:defRPr>
            </a:lvl4pPr>
            <a:lvl5pPr marL="1371600" indent="0">
              <a:buNone/>
              <a:defRPr b="1" i="0">
                <a:solidFill>
                  <a:schemeClr val="tx1">
                    <a:lumMod val="65000"/>
                    <a:lumOff val="35000"/>
                  </a:schemeClr>
                </a:solidFill>
                <a:latin typeface="Myriad Pro Semibold" panose="020B0503030403020204" pitchFamily="34" charset="0"/>
              </a:defRPr>
            </a:lvl5pPr>
          </a:lstStyle>
          <a:p>
            <a:pPr lvl="0"/>
            <a:r>
              <a:rPr lang="en-US" dirty="0"/>
              <a:t>First &amp; Last Name</a:t>
            </a:r>
          </a:p>
        </p:txBody>
      </p:sp>
      <p:sp>
        <p:nvSpPr>
          <p:cNvPr id="25" name="Text Placeholder 22">
            <a:extLst>
              <a:ext uri="{FF2B5EF4-FFF2-40B4-BE49-F238E27FC236}">
                <a16:creationId xmlns:a16="http://schemas.microsoft.com/office/drawing/2014/main" id="{B8154948-30E9-9447-AB8B-339EAE09B221}"/>
              </a:ext>
            </a:extLst>
          </p:cNvPr>
          <p:cNvSpPr>
            <a:spLocks noGrp="1"/>
          </p:cNvSpPr>
          <p:nvPr>
            <p:ph type="body" sz="quarter" idx="15" hasCustomPrompt="1"/>
          </p:nvPr>
        </p:nvSpPr>
        <p:spPr>
          <a:xfrm>
            <a:off x="3733799" y="3352800"/>
            <a:ext cx="4010025" cy="381000"/>
          </a:xfrm>
          <a:prstGeom prst="rect">
            <a:avLst/>
          </a:prstGeom>
        </p:spPr>
        <p:txBody>
          <a:bodyPr anchor="ctr" anchorCtr="0">
            <a:noAutofit/>
          </a:bodyPr>
          <a:lstStyle>
            <a:lvl1pPr marL="0" indent="0" algn="ctr">
              <a:buNone/>
              <a:defRPr sz="2400" b="0" i="0">
                <a:solidFill>
                  <a:schemeClr val="tx1"/>
                </a:solidFill>
                <a:latin typeface="+mj-lt"/>
              </a:defRPr>
            </a:lvl1pPr>
            <a:lvl2pPr marL="342900" indent="0" algn="ctr">
              <a:buNone/>
              <a:defRPr b="0" i="0">
                <a:solidFill>
                  <a:schemeClr val="tx1">
                    <a:lumMod val="65000"/>
                    <a:lumOff val="35000"/>
                  </a:schemeClr>
                </a:solidFill>
                <a:latin typeface="Myriad Pro" panose="020B0503030403020204" pitchFamily="34" charset="0"/>
              </a:defRPr>
            </a:lvl2pPr>
            <a:lvl3pPr marL="685800" indent="0">
              <a:buNone/>
              <a:defRPr b="1" i="0">
                <a:solidFill>
                  <a:schemeClr val="tx1">
                    <a:lumMod val="65000"/>
                    <a:lumOff val="35000"/>
                  </a:schemeClr>
                </a:solidFill>
                <a:latin typeface="Myriad Pro Semibold" panose="020B0503030403020204" pitchFamily="34" charset="0"/>
              </a:defRPr>
            </a:lvl3pPr>
            <a:lvl4pPr marL="1028700" indent="0">
              <a:buNone/>
              <a:defRPr b="1" i="0">
                <a:solidFill>
                  <a:schemeClr val="tx1">
                    <a:lumMod val="65000"/>
                    <a:lumOff val="35000"/>
                  </a:schemeClr>
                </a:solidFill>
                <a:latin typeface="Myriad Pro Semibold" panose="020B0503030403020204" pitchFamily="34" charset="0"/>
              </a:defRPr>
            </a:lvl4pPr>
            <a:lvl5pPr marL="1371600" indent="0">
              <a:buNone/>
              <a:defRPr b="1" i="0">
                <a:solidFill>
                  <a:schemeClr val="tx1">
                    <a:lumMod val="65000"/>
                    <a:lumOff val="35000"/>
                  </a:schemeClr>
                </a:solidFill>
                <a:latin typeface="Myriad Pro Semibold" panose="020B0503030403020204" pitchFamily="34" charset="0"/>
              </a:defRPr>
            </a:lvl5pPr>
          </a:lstStyle>
          <a:p>
            <a:pPr lvl="0"/>
            <a:r>
              <a:rPr lang="en-US" dirty="0"/>
              <a:t>Title</a:t>
            </a:r>
          </a:p>
        </p:txBody>
      </p:sp>
    </p:spTree>
    <p:extLst>
      <p:ext uri="{BB962C8B-B14F-4D97-AF65-F5344CB8AC3E}">
        <p14:creationId xmlns:p14="http://schemas.microsoft.com/office/powerpoint/2010/main" val="13623633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970EED7-D367-6B4C-8EC7-CE97D0D7D127}"/>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52A27FD-DCD3-3544-B54F-6CE33927D8BA}"/>
              </a:ext>
            </a:extLst>
          </p:cNvPr>
          <p:cNvSpPr/>
          <p:nvPr userDrawn="1"/>
        </p:nvSpPr>
        <p:spPr>
          <a:xfrm>
            <a:off x="0" y="6212926"/>
            <a:ext cx="9144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3AE1A26D-EB33-8F4E-A7C1-B115F0C7DC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8" name="Slide Number Placeholder 14">
            <a:extLst>
              <a:ext uri="{FF2B5EF4-FFF2-40B4-BE49-F238E27FC236}">
                <a16:creationId xmlns:a16="http://schemas.microsoft.com/office/drawing/2014/main" id="{C53AC068-BC9E-984C-A35F-5DC6B5D825F8}"/>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2660610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Text Left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649224"/>
          </a:xfrm>
          <a:prstGeom prst="rect">
            <a:avLst/>
          </a:prstGeom>
        </p:spPr>
        <p:txBody>
          <a:bodyPr anchor="ctr">
            <a:normAutofit/>
          </a:bodyPr>
          <a:lstStyle>
            <a:lvl1pPr>
              <a:defRPr sz="3600"/>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1"/>
            <a:ext cx="4123707" cy="4332319"/>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6" name="Picture Placeholder 4">
            <a:extLst>
              <a:ext uri="{FF2B5EF4-FFF2-40B4-BE49-F238E27FC236}">
                <a16:creationId xmlns:a16="http://schemas.microsoft.com/office/drawing/2014/main" id="{73AA123F-7D5D-5743-842F-4FD61F2A7E5E}"/>
              </a:ext>
            </a:extLst>
          </p:cNvPr>
          <p:cNvSpPr>
            <a:spLocks noGrp="1"/>
          </p:cNvSpPr>
          <p:nvPr>
            <p:ph type="pic" sz="quarter" idx="11" hasCustomPrompt="1"/>
          </p:nvPr>
        </p:nvSpPr>
        <p:spPr>
          <a:xfrm>
            <a:off x="4572000" y="0"/>
            <a:ext cx="4574286" cy="6217920"/>
          </a:xfrm>
          <a:prstGeom prst="rect">
            <a:avLst/>
          </a:prstGeom>
        </p:spPr>
        <p:txBody>
          <a:bodyPr anchor="ctr"/>
          <a:lstStyle>
            <a:lvl1pPr marL="0" indent="0" algn="ctr">
              <a:buNone/>
              <a:defRPr/>
            </a:lvl1pPr>
          </a:lstStyle>
          <a:p>
            <a:r>
              <a:rPr lang="en-US" dirty="0"/>
              <a:t>Click to Add Photo</a:t>
            </a:r>
          </a:p>
        </p:txBody>
      </p:sp>
    </p:spTree>
    <p:extLst>
      <p:ext uri="{BB962C8B-B14F-4D97-AF65-F5344CB8AC3E}">
        <p14:creationId xmlns:p14="http://schemas.microsoft.com/office/powerpoint/2010/main" val="24146688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Text Left_Text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userDrawn="1"/>
        </p:nvSpPr>
        <p:spPr>
          <a:xfrm>
            <a:off x="4572000" y="0"/>
            <a:ext cx="4572000" cy="620877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1658" cy="649224"/>
          </a:xfrm>
          <a:prstGeom prst="rect">
            <a:avLst/>
          </a:prstGeom>
        </p:spPr>
        <p:txBody>
          <a:bodyPr anchor="ctr">
            <a:normAutofit/>
          </a:bodyPr>
          <a:lstStyle>
            <a:lvl1pPr>
              <a:defRPr sz="3600">
                <a:solidFill>
                  <a:schemeClr val="tx1"/>
                </a:solidFill>
              </a:defRPr>
            </a:lvl1pPr>
          </a:lstStyle>
          <a:p>
            <a:r>
              <a:rPr lang="en-US" dirty="0"/>
              <a:t>Click to edit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1535080"/>
            <a:ext cx="4123707" cy="4332320"/>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Text Placeholder 4">
            <a:extLst>
              <a:ext uri="{FF2B5EF4-FFF2-40B4-BE49-F238E27FC236}">
                <a16:creationId xmlns:a16="http://schemas.microsoft.com/office/drawing/2014/main" id="{7536AC97-D6BB-CF45-B568-D12F1D2C17B8}"/>
              </a:ext>
            </a:extLst>
          </p:cNvPr>
          <p:cNvSpPr>
            <a:spLocks noGrp="1"/>
          </p:cNvSpPr>
          <p:nvPr>
            <p:ph type="body" sz="quarter" idx="12"/>
          </p:nvPr>
        </p:nvSpPr>
        <p:spPr>
          <a:xfrm>
            <a:off x="4822317" y="419100"/>
            <a:ext cx="4121658" cy="5448300"/>
          </a:xfrm>
          <a:prstGeom prst="rect">
            <a:avLst/>
          </a:prstGeom>
        </p:spPr>
        <p:txBody>
          <a:bodyPr anchor="ct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647250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Content R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1FDE797-A237-A544-9EF3-41EEC6774AF5}"/>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3707" cy="1143000"/>
          </a:xfrm>
          <a:prstGeom prst="rect">
            <a:avLst/>
          </a:prstGeom>
        </p:spPr>
        <p:txBody>
          <a:bodyPr anchor="ctr">
            <a:normAutofit/>
          </a:bodyPr>
          <a:lstStyle>
            <a:lvl1pPr>
              <a:defRPr sz="3600"/>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304800" y="1476768"/>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25C8691-7E6F-6449-8F4B-64C12952E9C9}"/>
              </a:ext>
            </a:extLst>
          </p:cNvPr>
          <p:cNvSpPr/>
          <p:nvPr userDrawn="1"/>
        </p:nvSpPr>
        <p:spPr>
          <a:xfrm>
            <a:off x="0" y="6212926"/>
            <a:ext cx="9144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Picture Placeholder 4">
            <a:extLst>
              <a:ext uri="{FF2B5EF4-FFF2-40B4-BE49-F238E27FC236}">
                <a16:creationId xmlns:a16="http://schemas.microsoft.com/office/drawing/2014/main" id="{EE5ACE5E-8C71-F84C-84A2-7ADD0A4CE855}"/>
              </a:ext>
            </a:extLst>
          </p:cNvPr>
          <p:cNvSpPr>
            <a:spLocks noGrp="1"/>
          </p:cNvSpPr>
          <p:nvPr>
            <p:ph type="pic" sz="quarter" idx="11" hasCustomPrompt="1"/>
          </p:nvPr>
        </p:nvSpPr>
        <p:spPr>
          <a:xfrm>
            <a:off x="4572000" y="0"/>
            <a:ext cx="4574286" cy="6217920"/>
          </a:xfrm>
          <a:prstGeom prst="rect">
            <a:avLst/>
          </a:prstGeom>
        </p:spPr>
        <p:txBody>
          <a:bodyPr anchor="ctr"/>
          <a:lstStyle>
            <a:lvl1pPr marL="0" indent="0" algn="ctr">
              <a:buNone/>
              <a:defRPr/>
            </a:lvl1pPr>
          </a:lstStyle>
          <a:p>
            <a:r>
              <a:rPr lang="en-US" dirty="0"/>
              <a:t>Click to Add Photo</a:t>
            </a:r>
          </a:p>
        </p:txBody>
      </p:sp>
      <p:pic>
        <p:nvPicPr>
          <p:cNvPr id="12" name="Picture 11">
            <a:extLst>
              <a:ext uri="{FF2B5EF4-FFF2-40B4-BE49-F238E27FC236}">
                <a16:creationId xmlns:a16="http://schemas.microsoft.com/office/drawing/2014/main" id="{F9B1453C-651F-3C43-80D2-B2F170E3703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6" name="Slide Number Placeholder 14">
            <a:extLst>
              <a:ext uri="{FF2B5EF4-FFF2-40B4-BE49-F238E27FC236}">
                <a16:creationId xmlns:a16="http://schemas.microsoft.com/office/drawing/2014/main" id="{27999B02-0C59-D045-800E-22426F3B9A8B}"/>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1709947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Text Righ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BA3591F-A97B-7B4D-9589-E936596618B7}"/>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BB99C37B-CADC-224E-AFF4-6F5D325F9CED}"/>
              </a:ext>
            </a:extLst>
          </p:cNvPr>
          <p:cNvSpPr/>
          <p:nvPr userDrawn="1"/>
        </p:nvSpPr>
        <p:spPr>
          <a:xfrm>
            <a:off x="4572000" y="0"/>
            <a:ext cx="4572000" cy="620877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08451" y="295773"/>
            <a:ext cx="4121658" cy="1143000"/>
          </a:xfrm>
          <a:prstGeom prst="rect">
            <a:avLst/>
          </a:prstGeom>
        </p:spPr>
        <p:txBody>
          <a:bodyPr anchor="ctr">
            <a:normAutofit/>
          </a:bodyPr>
          <a:lstStyle>
            <a:lvl1pPr>
              <a:defRPr sz="3600"/>
            </a:lvl1pPr>
          </a:lstStyle>
          <a:p>
            <a:r>
              <a:rPr lang="en-US" dirty="0"/>
              <a:t>Click to edit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08451" y="2019066"/>
            <a:ext cx="4123707" cy="3848335"/>
          </a:xfrm>
          <a:prstGeom prst="rect">
            <a:avLst/>
          </a:prstGeom>
        </p:spPr>
        <p:txBody>
          <a:bodyPr>
            <a:normAutofit/>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304800" y="1476768"/>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6FA0FBEA-C105-AC49-830C-94C748A670A5}"/>
              </a:ext>
            </a:extLst>
          </p:cNvPr>
          <p:cNvSpPr>
            <a:spLocks noGrp="1"/>
          </p:cNvSpPr>
          <p:nvPr>
            <p:ph type="body" sz="quarter" idx="10"/>
          </p:nvPr>
        </p:nvSpPr>
        <p:spPr>
          <a:xfrm>
            <a:off x="4813892" y="419100"/>
            <a:ext cx="4121658" cy="5448300"/>
          </a:xfrm>
          <a:prstGeom prst="rect">
            <a:avLst/>
          </a:prstGeom>
        </p:spPr>
        <p:txBody>
          <a:bodyPr anchor="ct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Rectangle 12">
            <a:extLst>
              <a:ext uri="{FF2B5EF4-FFF2-40B4-BE49-F238E27FC236}">
                <a16:creationId xmlns:a16="http://schemas.microsoft.com/office/drawing/2014/main" id="{8FA11376-EE0E-454A-8528-A1A8B2FD9D25}"/>
              </a:ext>
            </a:extLst>
          </p:cNvPr>
          <p:cNvSpPr/>
          <p:nvPr userDrawn="1"/>
        </p:nvSpPr>
        <p:spPr>
          <a:xfrm>
            <a:off x="0" y="6212926"/>
            <a:ext cx="9144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Slide Number Placeholder 14">
            <a:extLst>
              <a:ext uri="{FF2B5EF4-FFF2-40B4-BE49-F238E27FC236}">
                <a16:creationId xmlns:a16="http://schemas.microsoft.com/office/drawing/2014/main" id="{E81ED123-D24E-E74C-B4BD-8BAD523447D5}"/>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pic>
        <p:nvPicPr>
          <p:cNvPr id="12" name="Picture 11">
            <a:extLst>
              <a:ext uri="{FF2B5EF4-FFF2-40B4-BE49-F238E27FC236}">
                <a16:creationId xmlns:a16="http://schemas.microsoft.com/office/drawing/2014/main" id="{9E0BC501-D24F-9549-BCD6-E411B0745B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Tree>
    <p:extLst>
      <p:ext uri="{BB962C8B-B14F-4D97-AF65-F5344CB8AC3E}">
        <p14:creationId xmlns:p14="http://schemas.microsoft.com/office/powerpoint/2010/main" val="40637291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Large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9144000" cy="5084065"/>
          </a:xfrm>
          <a:prstGeom prst="rect">
            <a:avLst/>
          </a:prstGeom>
        </p:spPr>
        <p:txBody>
          <a:bodyPr anchor="ctr"/>
          <a:lstStyle>
            <a:lvl1pPr marL="0" indent="0" algn="ctr">
              <a:buFont typeface="Arial" panose="020B0604020202020204" pitchFamily="34" charset="0"/>
              <a:buNone/>
              <a:defRPr/>
            </a:lvl1pPr>
          </a:lstStyle>
          <a:p>
            <a:r>
              <a:rPr lang="en-US" dirty="0"/>
              <a:t>Insert image</a:t>
            </a:r>
          </a:p>
        </p:txBody>
      </p:sp>
      <p:sp>
        <p:nvSpPr>
          <p:cNvPr id="7" name="Rectangle 6">
            <a:extLst>
              <a:ext uri="{FF2B5EF4-FFF2-40B4-BE49-F238E27FC236}">
                <a16:creationId xmlns:a16="http://schemas.microsoft.com/office/drawing/2014/main" id="{F2F793A9-ACD0-8144-BA76-AC9911BA49FB}"/>
              </a:ext>
            </a:extLst>
          </p:cNvPr>
          <p:cNvSpPr/>
          <p:nvPr userDrawn="1"/>
        </p:nvSpPr>
        <p:spPr>
          <a:xfrm>
            <a:off x="0" y="-1"/>
            <a:ext cx="9144000" cy="1143001"/>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Slide Number Placeholder 2">
            <a:extLst>
              <a:ext uri="{FF2B5EF4-FFF2-40B4-BE49-F238E27FC236}">
                <a16:creationId xmlns:a16="http://schemas.microsoft.com/office/drawing/2014/main" id="{13E3B808-8450-C749-BE34-83F343354452}"/>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a:xfrm>
            <a:off x="208450" y="295774"/>
            <a:ext cx="8735525" cy="645075"/>
          </a:xfrm>
          <a:prstGeom prst="rect">
            <a:avLst/>
          </a:prstGeom>
        </p:spPr>
        <p:txBody>
          <a:body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EA1FA9E0-A75C-1C46-AB6F-6A5E7D665B54}"/>
              </a:ext>
            </a:extLst>
          </p:cNvPr>
          <p:cNvCxnSpPr/>
          <p:nvPr userDrawn="1"/>
        </p:nvCxnSpPr>
        <p:spPr>
          <a:xfrm>
            <a:off x="304800" y="98988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29630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B6EBAA-75A6-C94A-8351-1846077E50F8}"/>
              </a:ext>
            </a:extLst>
          </p:cNvPr>
          <p:cNvSpPr/>
          <p:nvPr userDrawn="1"/>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9" name="Straight Connector 8">
            <a:extLst>
              <a:ext uri="{FF2B5EF4-FFF2-40B4-BE49-F238E27FC236}">
                <a16:creationId xmlns:a16="http://schemas.microsoft.com/office/drawing/2014/main" id="{97AD48D7-EAA2-964B-A120-85C67653E646}"/>
              </a:ext>
            </a:extLst>
          </p:cNvPr>
          <p:cNvCxnSpPr/>
          <p:nvPr userDrawn="1"/>
        </p:nvCxnSpPr>
        <p:spPr>
          <a:xfrm>
            <a:off x="304802" y="98988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1"/>
            <a:ext cx="9144000" cy="5714999"/>
          </a:xfrm>
          <a:prstGeom prst="rect">
            <a:avLst/>
          </a:prstGeom>
        </p:spPr>
        <p:txBody>
          <a:bodyPr anchor="ctr"/>
          <a:lstStyle>
            <a:lvl1pPr marL="0" indent="0" algn="ctr">
              <a:buFont typeface="Arial" panose="020B0604020202020204" pitchFamily="34" charset="0"/>
              <a:buNone/>
              <a:defRPr/>
            </a:lvl1pPr>
          </a:lstStyle>
          <a:p>
            <a:r>
              <a:rPr lang="en-US" dirty="0"/>
              <a:t>Insert image</a:t>
            </a:r>
          </a:p>
        </p:txBody>
      </p:sp>
      <p:sp>
        <p:nvSpPr>
          <p:cNvPr id="8" name="Rectangle 7">
            <a:extLst>
              <a:ext uri="{FF2B5EF4-FFF2-40B4-BE49-F238E27FC236}">
                <a16:creationId xmlns:a16="http://schemas.microsoft.com/office/drawing/2014/main" id="{31632447-B762-F14C-9D91-BE4817800ADD}"/>
              </a:ext>
            </a:extLst>
          </p:cNvPr>
          <p:cNvSpPr/>
          <p:nvPr userDrawn="1"/>
        </p:nvSpPr>
        <p:spPr>
          <a:xfrm>
            <a:off x="0" y="-1"/>
            <a:ext cx="9144000" cy="1143001"/>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a:xfrm>
            <a:off x="208450" y="295774"/>
            <a:ext cx="8735525" cy="645075"/>
          </a:xfrm>
          <a:prstGeom prst="rect">
            <a:avLst/>
          </a:prstGeom>
        </p:spPr>
        <p:txBody>
          <a:body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F3EF7B8B-DC7E-A14C-8B53-C948B4015EC6}"/>
              </a:ext>
            </a:extLst>
          </p:cNvPr>
          <p:cNvCxnSpPr/>
          <p:nvPr userDrawn="1"/>
        </p:nvCxnSpPr>
        <p:spPr>
          <a:xfrm>
            <a:off x="304800" y="98988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65283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Title 2"/>
          <p:cNvSpPr>
            <a:spLocks noGrp="1" noChangeArrowheads="1"/>
          </p:cNvSpPr>
          <p:nvPr>
            <p:ph type="title"/>
          </p:nvPr>
        </p:nvSpPr>
        <p:spPr bwMode="auto">
          <a:xfrm>
            <a:off x="4800600" y="2286000"/>
            <a:ext cx="42672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defRPr>
                <a:solidFill>
                  <a:schemeClr val="accent3"/>
                </a:solidFill>
              </a:defRPr>
            </a:lvl1pPr>
          </a:lstStyle>
          <a:p>
            <a:pPr lvl="0"/>
            <a:r>
              <a:rPr lang="en-US"/>
              <a:t>Click to edit Master title style</a:t>
            </a:r>
            <a:endParaRPr lang="en-US" dirty="0"/>
          </a:p>
        </p:txBody>
      </p:sp>
      <p:sp>
        <p:nvSpPr>
          <p:cNvPr id="4" name="Text Placeholder 3"/>
          <p:cNvSpPr>
            <a:spLocks noGrp="1"/>
          </p:cNvSpPr>
          <p:nvPr>
            <p:ph type="body" sz="half" idx="2"/>
          </p:nvPr>
        </p:nvSpPr>
        <p:spPr>
          <a:xfrm>
            <a:off x="76200" y="4419600"/>
            <a:ext cx="5141912" cy="2057400"/>
          </a:xfrm>
        </p:spPr>
        <p:txBody>
          <a:bodyPr/>
          <a:lstStyle>
            <a:lvl1pPr marL="0" indent="0" algn="r">
              <a:buNone/>
              <a:defRPr sz="2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578451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914400"/>
            <a:ext cx="7696200" cy="1143000"/>
          </a:xfrm>
        </p:spPr>
        <p:txBody>
          <a:bodyPr/>
          <a:lstStyle/>
          <a:p>
            <a:r>
              <a:rPr lang="en-US"/>
              <a:t>Click to edit Master title style</a:t>
            </a:r>
            <a:endParaRPr lang="en-US" dirty="0"/>
          </a:p>
        </p:txBody>
      </p:sp>
      <p:sp>
        <p:nvSpPr>
          <p:cNvPr id="3" name="Content Placeholder 2"/>
          <p:cNvSpPr>
            <a:spLocks noGrp="1"/>
          </p:cNvSpPr>
          <p:nvPr>
            <p:ph idx="1"/>
          </p:nvPr>
        </p:nvSpPr>
        <p:spPr>
          <a:xfrm>
            <a:off x="762000" y="1824037"/>
            <a:ext cx="7772400" cy="4500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37204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914400"/>
            <a:ext cx="8991600" cy="1143000"/>
          </a:xfrm>
        </p:spPr>
        <p:txBody>
          <a:bodyPr/>
          <a:lstStyle>
            <a:lvl1pPr algn="ctr">
              <a:defRPr/>
            </a:lvl1pPr>
          </a:lstStyle>
          <a:p>
            <a:r>
              <a:rPr lang="en-US"/>
              <a:t>Click to edit Master title style</a:t>
            </a:r>
            <a:endParaRPr lang="en-US" dirty="0"/>
          </a:p>
        </p:txBody>
      </p:sp>
      <p:sp>
        <p:nvSpPr>
          <p:cNvPr id="3" name="Content Placeholder 2"/>
          <p:cNvSpPr>
            <a:spLocks noGrp="1"/>
          </p:cNvSpPr>
          <p:nvPr>
            <p:ph sz="half" idx="1"/>
          </p:nvPr>
        </p:nvSpPr>
        <p:spPr>
          <a:xfrm>
            <a:off x="381000" y="1905000"/>
            <a:ext cx="39624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905000"/>
            <a:ext cx="43434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67106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image" Target="../media/image2.emf"/><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theme" Target="../theme/theme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5F5F5"/>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65278B8-008E-F549-82E1-0C807CDEB612}"/>
              </a:ext>
            </a:extLst>
          </p:cNvPr>
          <p:cNvSpPr/>
          <p:nvPr/>
        </p:nvSpPr>
        <p:spPr>
          <a:xfrm>
            <a:off x="0" y="6212926"/>
            <a:ext cx="9144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 Placeholder 7">
            <a:extLst>
              <a:ext uri="{FF2B5EF4-FFF2-40B4-BE49-F238E27FC236}">
                <a16:creationId xmlns:a16="http://schemas.microsoft.com/office/drawing/2014/main" id="{0D39BE9D-B1D3-564A-82E1-F35C8A6D2A40}"/>
              </a:ext>
            </a:extLst>
          </p:cNvPr>
          <p:cNvSpPr>
            <a:spLocks noGrp="1"/>
          </p:cNvSpPr>
          <p:nvPr>
            <p:ph type="body" idx="1"/>
          </p:nvPr>
        </p:nvSpPr>
        <p:spPr>
          <a:xfrm>
            <a:off x="204237" y="1598532"/>
            <a:ext cx="8735526" cy="4269584"/>
          </a:xfrm>
          <a:prstGeom prst="rect">
            <a:avLst/>
          </a:prstGeom>
        </p:spPr>
        <p:txBody>
          <a:bodyPr vert="horz" lIns="91440" tIns="45720" rIns="91440" bIns="45720" rtlCol="0">
            <a:normAutofit/>
          </a:bodyPr>
          <a:lstStyle/>
          <a:p>
            <a:pPr lvl="0"/>
            <a:r>
              <a:rPr lang="en-US" dirty="0"/>
              <a:t>Click to edit Master text</a:t>
            </a:r>
          </a:p>
          <a:p>
            <a:pPr lvl="1"/>
            <a:r>
              <a:rPr lang="en-US" dirty="0"/>
              <a:t>Second level</a:t>
            </a:r>
          </a:p>
          <a:p>
            <a:pPr lvl="2"/>
            <a:r>
              <a:rPr lang="en-US" dirty="0"/>
              <a:t>Third level</a:t>
            </a:r>
          </a:p>
          <a:p>
            <a:pPr lvl="3"/>
            <a:r>
              <a:rPr lang="en-US" dirty="0"/>
              <a:t>Fourth level</a:t>
            </a:r>
          </a:p>
        </p:txBody>
      </p:sp>
      <p:sp>
        <p:nvSpPr>
          <p:cNvPr id="12" name="Title Placeholder 11">
            <a:extLst>
              <a:ext uri="{FF2B5EF4-FFF2-40B4-BE49-F238E27FC236}">
                <a16:creationId xmlns:a16="http://schemas.microsoft.com/office/drawing/2014/main" id="{F782093C-5F6F-DB4E-8069-C0C7B990217E}"/>
              </a:ext>
            </a:extLst>
          </p:cNvPr>
          <p:cNvSpPr>
            <a:spLocks noGrp="1"/>
          </p:cNvSpPr>
          <p:nvPr>
            <p:ph type="title"/>
          </p:nvPr>
        </p:nvSpPr>
        <p:spPr>
          <a:xfrm>
            <a:off x="208450" y="295774"/>
            <a:ext cx="8735525" cy="645075"/>
          </a:xfrm>
          <a:prstGeom prst="rect">
            <a:avLst/>
          </a:prstGeom>
        </p:spPr>
        <p:txBody>
          <a:bodyPr vert="horz" lIns="91440" tIns="45720" rIns="91440" bIns="45720" rtlCol="0" anchor="ctr">
            <a:normAutofit/>
          </a:bodyPr>
          <a:lstStyle/>
          <a:p>
            <a:r>
              <a:rPr lang="en-US" dirty="0"/>
              <a:t>Click to edit Master title</a:t>
            </a:r>
          </a:p>
        </p:txBody>
      </p:sp>
      <p:sp>
        <p:nvSpPr>
          <p:cNvPr id="15" name="Slide Number Placeholder 14">
            <a:extLst>
              <a:ext uri="{FF2B5EF4-FFF2-40B4-BE49-F238E27FC236}">
                <a16:creationId xmlns:a16="http://schemas.microsoft.com/office/drawing/2014/main" id="{D3472CA6-F87F-A14B-8F68-9F82D1D88129}"/>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a:solidFill>
                  <a:schemeClr val="bg1"/>
                </a:solidFill>
              </a:defRPr>
            </a:lvl1pPr>
          </a:lstStyle>
          <a:p>
            <a:fld id="{B15CCACC-6213-F14B-B40D-407BFF938B14}" type="slidenum">
              <a:rPr lang="en-US" smtClean="0"/>
              <a:pPr/>
              <a:t>‹#›</a:t>
            </a:fld>
            <a:endParaRPr lang="en-US" dirty="0"/>
          </a:p>
        </p:txBody>
      </p:sp>
      <p:cxnSp>
        <p:nvCxnSpPr>
          <p:cNvPr id="14" name="Straight Connector 13">
            <a:extLst>
              <a:ext uri="{FF2B5EF4-FFF2-40B4-BE49-F238E27FC236}">
                <a16:creationId xmlns:a16="http://schemas.microsoft.com/office/drawing/2014/main" id="{4A9D0EE2-196A-704E-B498-12C51A4ABFD0}"/>
              </a:ext>
            </a:extLst>
          </p:cNvPr>
          <p:cNvCxnSpPr/>
          <p:nvPr/>
        </p:nvCxnSpPr>
        <p:spPr>
          <a:xfrm>
            <a:off x="304800" y="989880"/>
            <a:ext cx="5334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1" name="Picture 10" descr="Toastmasters International">
            <a:extLst>
              <a:ext uri="{FF2B5EF4-FFF2-40B4-BE49-F238E27FC236}">
                <a16:creationId xmlns:a16="http://schemas.microsoft.com/office/drawing/2014/main" id="{15BDFDEE-D33D-9C4B-9902-6C99688EE39C}"/>
              </a:ext>
            </a:extLst>
          </p:cNvPr>
          <p:cNvPicPr>
            <a:picLocks/>
          </p:cNvPicPr>
          <p:nvPr/>
        </p:nvPicPr>
        <p:blipFill>
          <a:blip r:embed="rId3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Tree>
    <p:extLst>
      <p:ext uri="{BB962C8B-B14F-4D97-AF65-F5344CB8AC3E}">
        <p14:creationId xmlns:p14="http://schemas.microsoft.com/office/powerpoint/2010/main" val="348525388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 id="2147483698" r:id="rId19"/>
    <p:sldLayoutId id="2147483699" r:id="rId20"/>
    <p:sldLayoutId id="2147483700" r:id="rId21"/>
    <p:sldLayoutId id="2147483672" r:id="rId22"/>
    <p:sldLayoutId id="2147483671" r:id="rId23"/>
    <p:sldLayoutId id="2147483676" r:id="rId24"/>
    <p:sldLayoutId id="2147483670" r:id="rId25"/>
    <p:sldLayoutId id="2147483654" r:id="rId26"/>
    <p:sldLayoutId id="2147483661" r:id="rId27"/>
    <p:sldLayoutId id="2147483677" r:id="rId28"/>
    <p:sldLayoutId id="2147483678" r:id="rId29"/>
    <p:sldLayoutId id="2147483673" r:id="rId30"/>
  </p:sldLayoutIdLst>
  <p:txStyles>
    <p:titleStyle>
      <a:lvl1pPr marL="0" indent="0" algn="l" defTabSz="6858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180">
          <p15:clr>
            <a:srgbClr val="F26B43"/>
          </p15:clr>
        </p15:guide>
        <p15:guide id="3" pos="5580">
          <p15:clr>
            <a:srgbClr val="F26B43"/>
          </p15:clr>
        </p15:guide>
        <p15:guide id="4" orient="horz" pos="264">
          <p15:clr>
            <a:srgbClr val="F26B43"/>
          </p15:clr>
        </p15:guide>
        <p15:guide id="5" pos="2880">
          <p15:clr>
            <a:srgbClr val="F26B43"/>
          </p15:clr>
        </p15:guide>
        <p15:guide id="6" orient="horz" pos="1008">
          <p15:clr>
            <a:srgbClr val="F26B43"/>
          </p15:clr>
        </p15:guide>
        <p15:guide id="7" pos="126">
          <p15:clr>
            <a:srgbClr val="F26B43"/>
          </p15:clr>
        </p15:guide>
        <p15:guide id="8" pos="5634">
          <p15:clr>
            <a:srgbClr val="F26B43"/>
          </p15:clr>
        </p15:guide>
        <p15:guide id="9" orient="horz" pos="3768">
          <p15:clr>
            <a:srgbClr val="F26B43"/>
          </p15:clr>
        </p15:guide>
        <p15:guide id="10" orient="horz" pos="369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77243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B0797D9-27CF-7B4D-9790-D869C58F3F42}"/>
              </a:ext>
            </a:extLst>
          </p:cNvPr>
          <p:cNvSpPr/>
          <p:nvPr/>
        </p:nvSpPr>
        <p:spPr>
          <a:xfrm rot="10800000">
            <a:off x="-1" y="0"/>
            <a:ext cx="9144001" cy="6858000"/>
          </a:xfrm>
          <a:prstGeom prst="rect">
            <a:avLst/>
          </a:prstGeom>
          <a:gradFill flip="none" rotWithShape="1">
            <a:gsLst>
              <a:gs pos="0">
                <a:srgbClr val="571D29"/>
              </a:gs>
              <a:gs pos="73000">
                <a:srgbClr val="772432"/>
              </a:gs>
              <a:gs pos="100000">
                <a:srgbClr val="77243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365278B8-008E-F549-82E1-0C807CDEB612}"/>
              </a:ext>
            </a:extLst>
          </p:cNvPr>
          <p:cNvSpPr/>
          <p:nvPr/>
        </p:nvSpPr>
        <p:spPr>
          <a:xfrm>
            <a:off x="-1" y="6212926"/>
            <a:ext cx="9144001"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 Placeholder 7">
            <a:extLst>
              <a:ext uri="{FF2B5EF4-FFF2-40B4-BE49-F238E27FC236}">
                <a16:creationId xmlns:a16="http://schemas.microsoft.com/office/drawing/2014/main" id="{0D39BE9D-B1D3-564A-82E1-F35C8A6D2A40}"/>
              </a:ext>
            </a:extLst>
          </p:cNvPr>
          <p:cNvSpPr>
            <a:spLocks noGrp="1"/>
          </p:cNvSpPr>
          <p:nvPr>
            <p:ph type="body" idx="1"/>
          </p:nvPr>
        </p:nvSpPr>
        <p:spPr>
          <a:xfrm>
            <a:off x="204237" y="1598532"/>
            <a:ext cx="8735526" cy="4269584"/>
          </a:xfrm>
          <a:prstGeom prst="rect">
            <a:avLst/>
          </a:prstGeom>
        </p:spPr>
        <p:txBody>
          <a:bodyPr vert="horz" lIns="91440" tIns="45720" rIns="91440" bIns="45720" rtlCol="0">
            <a:normAutofit/>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2" name="Title Placeholder 11">
            <a:extLst>
              <a:ext uri="{FF2B5EF4-FFF2-40B4-BE49-F238E27FC236}">
                <a16:creationId xmlns:a16="http://schemas.microsoft.com/office/drawing/2014/main" id="{F782093C-5F6F-DB4E-8069-C0C7B990217E}"/>
              </a:ext>
            </a:extLst>
          </p:cNvPr>
          <p:cNvSpPr>
            <a:spLocks noGrp="1"/>
          </p:cNvSpPr>
          <p:nvPr>
            <p:ph type="title"/>
          </p:nvPr>
        </p:nvSpPr>
        <p:spPr>
          <a:xfrm>
            <a:off x="208450" y="295774"/>
            <a:ext cx="8735525" cy="645075"/>
          </a:xfrm>
          <a:prstGeom prst="rect">
            <a:avLst/>
          </a:prstGeom>
        </p:spPr>
        <p:txBody>
          <a:bodyPr vert="horz" lIns="91440" tIns="45720" rIns="91440" bIns="45720" rtlCol="0" anchor="ctr">
            <a:normAutofit/>
          </a:bodyPr>
          <a:lstStyle/>
          <a:p>
            <a:r>
              <a:rPr lang="en-US" dirty="0"/>
              <a:t>Click to edit Master title</a:t>
            </a:r>
          </a:p>
        </p:txBody>
      </p:sp>
      <p:sp>
        <p:nvSpPr>
          <p:cNvPr id="15" name="Slide Number Placeholder 14">
            <a:extLst>
              <a:ext uri="{FF2B5EF4-FFF2-40B4-BE49-F238E27FC236}">
                <a16:creationId xmlns:a16="http://schemas.microsoft.com/office/drawing/2014/main" id="{D3472CA6-F87F-A14B-8F68-9F82D1D88129}"/>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lstStyle>
            <a:lvl1pPr algn="r">
              <a:defRPr sz="1350" b="1" i="0">
                <a:solidFill>
                  <a:schemeClr val="bg1"/>
                </a:solidFill>
                <a:latin typeface="Arial" panose="020B0604020202020204" pitchFamily="34" charset="0"/>
                <a:cs typeface="Arial" panose="020B0604020202020204" pitchFamily="34" charset="0"/>
              </a:defRPr>
            </a:lvl1pPr>
          </a:lstStyle>
          <a:p>
            <a:fld id="{B15CCACC-6213-F14B-B40D-407BFF938B14}" type="slidenum">
              <a:rPr lang="en-US" smtClean="0"/>
              <a:pPr/>
              <a:t>‹#›</a:t>
            </a:fld>
            <a:endParaRPr lang="en-US" dirty="0"/>
          </a:p>
        </p:txBody>
      </p:sp>
      <p:cxnSp>
        <p:nvCxnSpPr>
          <p:cNvPr id="14" name="Straight Connector 13">
            <a:extLst>
              <a:ext uri="{FF2B5EF4-FFF2-40B4-BE49-F238E27FC236}">
                <a16:creationId xmlns:a16="http://schemas.microsoft.com/office/drawing/2014/main" id="{4A9D0EE2-196A-704E-B498-12C51A4ABFD0}"/>
              </a:ext>
            </a:extLst>
          </p:cNvPr>
          <p:cNvCxnSpPr/>
          <p:nvPr/>
        </p:nvCxnSpPr>
        <p:spPr>
          <a:xfrm>
            <a:off x="304800" y="98988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D5FEF2E-F680-A745-A671-574F04AC220F}"/>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Tree>
    <p:extLst>
      <p:ext uri="{BB962C8B-B14F-4D97-AF65-F5344CB8AC3E}">
        <p14:creationId xmlns:p14="http://schemas.microsoft.com/office/powerpoint/2010/main" val="114649777"/>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Lst>
  <p:txStyles>
    <p:titleStyle>
      <a:lvl1pPr marL="0" indent="0" algn="l" defTabSz="685800" rtl="0" eaLnBrk="1" latinLnBrk="0" hangingPunct="1">
        <a:lnSpc>
          <a:spcPct val="90000"/>
        </a:lnSpc>
        <a:spcBef>
          <a:spcPct val="0"/>
        </a:spcBef>
        <a:buFont typeface="Arial" panose="020B0604020202020204" pitchFamily="34" charset="0"/>
        <a:buNone/>
        <a:defRPr sz="36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180">
          <p15:clr>
            <a:srgbClr val="F26B43"/>
          </p15:clr>
        </p15:guide>
        <p15:guide id="3" pos="5580">
          <p15:clr>
            <a:srgbClr val="F26B43"/>
          </p15:clr>
        </p15:guide>
        <p15:guide id="4" orient="horz" pos="264">
          <p15:clr>
            <a:srgbClr val="F26B43"/>
          </p15:clr>
        </p15:guide>
        <p15:guide id="5" pos="2880">
          <p15:clr>
            <a:srgbClr val="F26B43"/>
          </p15:clr>
        </p15:guide>
        <p15:guide id="6" orient="horz" pos="1008">
          <p15:clr>
            <a:srgbClr val="F26B43"/>
          </p15:clr>
        </p15:guide>
        <p15:guide id="7" pos="126">
          <p15:clr>
            <a:srgbClr val="F26B43"/>
          </p15:clr>
        </p15:guide>
        <p15:guide id="8" pos="5634">
          <p15:clr>
            <a:srgbClr val="F26B43"/>
          </p15:clr>
        </p15:guide>
        <p15:guide id="9" orient="horz" pos="3768">
          <p15:clr>
            <a:srgbClr val="F26B43"/>
          </p15:clr>
        </p15:guide>
        <p15:guide id="10" orient="horz" pos="369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8.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8.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48.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49.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8.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C21630-C2CF-425F-9F24-2F868E20840F}"/>
              </a:ext>
            </a:extLst>
          </p:cNvPr>
          <p:cNvSpPr>
            <a:spLocks noGrp="1"/>
          </p:cNvSpPr>
          <p:nvPr>
            <p:ph type="ctrTitle"/>
          </p:nvPr>
        </p:nvSpPr>
        <p:spPr/>
        <p:txBody>
          <a:bodyPr>
            <a:noAutofit/>
          </a:bodyPr>
          <a:lstStyle/>
          <a:p>
            <a:pPr algn="ctr"/>
            <a:r>
              <a:rPr lang="en-US" sz="4400" dirty="0"/>
              <a:t>Pathways – Select Your Preference</a:t>
            </a:r>
          </a:p>
        </p:txBody>
      </p:sp>
      <p:sp>
        <p:nvSpPr>
          <p:cNvPr id="7" name="Content Placeholder 6">
            <a:extLst>
              <a:ext uri="{FF2B5EF4-FFF2-40B4-BE49-F238E27FC236}">
                <a16:creationId xmlns:a16="http://schemas.microsoft.com/office/drawing/2014/main" id="{B0D81C61-BF4B-4503-A522-06564B49F73A}"/>
              </a:ext>
            </a:extLst>
          </p:cNvPr>
          <p:cNvSpPr>
            <a:spLocks noGrp="1"/>
          </p:cNvSpPr>
          <p:nvPr>
            <p:ph type="subTitle" idx="1"/>
          </p:nvPr>
        </p:nvSpPr>
        <p:spPr/>
        <p:txBody>
          <a:bodyPr/>
          <a:lstStyle/>
          <a:p>
            <a:pPr marL="0" indent="0">
              <a:buNone/>
            </a:pPr>
            <a:r>
              <a:rPr lang="en-US" b="1" dirty="0"/>
              <a:t>Choose a Path</a:t>
            </a:r>
            <a:endParaRPr lang="en-US" dirty="0"/>
          </a:p>
        </p:txBody>
      </p:sp>
    </p:spTree>
    <p:extLst>
      <p:ext uri="{BB962C8B-B14F-4D97-AF65-F5344CB8AC3E}">
        <p14:creationId xmlns:p14="http://schemas.microsoft.com/office/powerpoint/2010/main" val="2147818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3B56F-9FAB-41D3-B03B-47E5F9A0990C}"/>
              </a:ext>
            </a:extLst>
          </p:cNvPr>
          <p:cNvSpPr>
            <a:spLocks noGrp="1"/>
          </p:cNvSpPr>
          <p:nvPr>
            <p:ph type="ctrTitle"/>
          </p:nvPr>
        </p:nvSpPr>
        <p:spPr/>
        <p:txBody>
          <a:bodyPr/>
          <a:lstStyle/>
          <a:p>
            <a:pPr algn="ctr"/>
            <a:r>
              <a:rPr lang="en-US" sz="4000" dirty="0"/>
              <a:t>Enter Pathways</a:t>
            </a:r>
          </a:p>
        </p:txBody>
      </p:sp>
      <p:sp>
        <p:nvSpPr>
          <p:cNvPr id="4" name="Content Placeholder 3">
            <a:extLst>
              <a:ext uri="{FF2B5EF4-FFF2-40B4-BE49-F238E27FC236}">
                <a16:creationId xmlns:a16="http://schemas.microsoft.com/office/drawing/2014/main" id="{668B3818-5E14-4C6B-9F75-5C1EE15BD8E2}"/>
              </a:ext>
            </a:extLst>
          </p:cNvPr>
          <p:cNvSpPr>
            <a:spLocks noGrp="1"/>
          </p:cNvSpPr>
          <p:nvPr>
            <p:ph type="subTitle" idx="1"/>
          </p:nvPr>
        </p:nvSpPr>
        <p:spPr/>
        <p:txBody>
          <a:bodyPr>
            <a:normAutofit fontScale="77500" lnSpcReduction="20000"/>
          </a:bodyPr>
          <a:lstStyle/>
          <a:p>
            <a:pPr marL="0" indent="0" algn="ctr">
              <a:buNone/>
            </a:pPr>
            <a:r>
              <a:rPr lang="en-US" sz="4000" b="1" dirty="0"/>
              <a:t>Take the assessment</a:t>
            </a:r>
          </a:p>
          <a:p>
            <a:pPr marL="0" indent="0" algn="ctr">
              <a:buNone/>
            </a:pPr>
            <a:r>
              <a:rPr lang="en-US" sz="4000" b="1" dirty="0"/>
              <a:t>Select a path</a:t>
            </a:r>
          </a:p>
        </p:txBody>
      </p:sp>
    </p:spTree>
    <p:extLst>
      <p:ext uri="{BB962C8B-B14F-4D97-AF65-F5344CB8AC3E}">
        <p14:creationId xmlns:p14="http://schemas.microsoft.com/office/powerpoint/2010/main" val="2263754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AB295-992A-42BD-BDA3-3FB7B85014FC}"/>
              </a:ext>
            </a:extLst>
          </p:cNvPr>
          <p:cNvSpPr>
            <a:spLocks noGrp="1"/>
          </p:cNvSpPr>
          <p:nvPr>
            <p:ph type="title"/>
          </p:nvPr>
        </p:nvSpPr>
        <p:spPr/>
        <p:txBody>
          <a:bodyPr/>
          <a:lstStyle/>
          <a:p>
            <a:r>
              <a:rPr lang="en-US" dirty="0"/>
              <a:t>Email from Toastmasters</a:t>
            </a:r>
          </a:p>
        </p:txBody>
      </p:sp>
      <p:pic>
        <p:nvPicPr>
          <p:cNvPr id="4" name="Content Placeholder 3">
            <a:extLst>
              <a:ext uri="{FF2B5EF4-FFF2-40B4-BE49-F238E27FC236}">
                <a16:creationId xmlns:a16="http://schemas.microsoft.com/office/drawing/2014/main" id="{456A2186-2616-4575-B173-E70F6061BFB4}"/>
              </a:ext>
            </a:extLst>
          </p:cNvPr>
          <p:cNvPicPr>
            <a:picLocks noGrp="1" noChangeAspect="1"/>
          </p:cNvPicPr>
          <p:nvPr>
            <p:ph idx="1"/>
          </p:nvPr>
        </p:nvPicPr>
        <p:blipFill rotWithShape="1">
          <a:blip r:embed="rId2"/>
          <a:srcRect l="20456" t="35397" r="17800" b="12145"/>
          <a:stretch/>
        </p:blipFill>
        <p:spPr>
          <a:xfrm>
            <a:off x="365806" y="1374571"/>
            <a:ext cx="8320949" cy="3974649"/>
          </a:xfrm>
          <a:prstGeom prst="rect">
            <a:avLst/>
          </a:prstGeom>
        </p:spPr>
      </p:pic>
      <p:cxnSp>
        <p:nvCxnSpPr>
          <p:cNvPr id="6" name="Straight Arrow Connector 5">
            <a:extLst>
              <a:ext uri="{FF2B5EF4-FFF2-40B4-BE49-F238E27FC236}">
                <a16:creationId xmlns:a16="http://schemas.microsoft.com/office/drawing/2014/main" id="{67A2804C-438F-439E-9C9D-125B5071B9F4}"/>
              </a:ext>
            </a:extLst>
          </p:cNvPr>
          <p:cNvCxnSpPr>
            <a:cxnSpLocks/>
          </p:cNvCxnSpPr>
          <p:nvPr/>
        </p:nvCxnSpPr>
        <p:spPr>
          <a:xfrm flipH="1">
            <a:off x="4577355" y="4526284"/>
            <a:ext cx="1097268" cy="5486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BB00AB9E-BD87-40E1-BE25-F1874E32D06A}"/>
              </a:ext>
            </a:extLst>
          </p:cNvPr>
          <p:cNvSpPr/>
          <p:nvPr/>
        </p:nvSpPr>
        <p:spPr>
          <a:xfrm>
            <a:off x="467884" y="3840514"/>
            <a:ext cx="5220446" cy="822936"/>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63CB031-2E77-4843-BCDD-4F96E96ED09E}"/>
              </a:ext>
            </a:extLst>
          </p:cNvPr>
          <p:cNvSpPr/>
          <p:nvPr/>
        </p:nvSpPr>
        <p:spPr>
          <a:xfrm>
            <a:off x="1920269" y="3520439"/>
            <a:ext cx="731512" cy="1828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CB98E2C-11AF-4EB1-8836-15E22539E5A4}"/>
              </a:ext>
            </a:extLst>
          </p:cNvPr>
          <p:cNvSpPr/>
          <p:nvPr/>
        </p:nvSpPr>
        <p:spPr>
          <a:xfrm>
            <a:off x="3907997" y="2215889"/>
            <a:ext cx="1183352" cy="1828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479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2F1CD-0957-4460-BB88-EEFB56F41FC9}"/>
              </a:ext>
            </a:extLst>
          </p:cNvPr>
          <p:cNvSpPr>
            <a:spLocks noGrp="1"/>
          </p:cNvSpPr>
          <p:nvPr>
            <p:ph type="title"/>
          </p:nvPr>
        </p:nvSpPr>
        <p:spPr/>
        <p:txBody>
          <a:bodyPr/>
          <a:lstStyle/>
          <a:p>
            <a:r>
              <a:rPr lang="en-US" dirty="0"/>
              <a:t>Set your password!</a:t>
            </a:r>
          </a:p>
        </p:txBody>
      </p:sp>
      <p:pic>
        <p:nvPicPr>
          <p:cNvPr id="4" name="Content Placeholder 3">
            <a:extLst>
              <a:ext uri="{FF2B5EF4-FFF2-40B4-BE49-F238E27FC236}">
                <a16:creationId xmlns:a16="http://schemas.microsoft.com/office/drawing/2014/main" id="{0125C5C8-38C4-4FFA-AF54-787BFEF910B7}"/>
              </a:ext>
            </a:extLst>
          </p:cNvPr>
          <p:cNvPicPr>
            <a:picLocks noGrp="1" noChangeAspect="1"/>
          </p:cNvPicPr>
          <p:nvPr>
            <p:ph idx="1"/>
          </p:nvPr>
        </p:nvPicPr>
        <p:blipFill rotWithShape="1">
          <a:blip r:embed="rId2"/>
          <a:stretch/>
        </p:blipFill>
        <p:spPr>
          <a:xfrm>
            <a:off x="700577" y="1520825"/>
            <a:ext cx="7750783" cy="4357688"/>
          </a:xfrm>
          <a:prstGeom prst="rect">
            <a:avLst/>
          </a:prstGeom>
        </p:spPr>
      </p:pic>
    </p:spTree>
    <p:extLst>
      <p:ext uri="{BB962C8B-B14F-4D97-AF65-F5344CB8AC3E}">
        <p14:creationId xmlns:p14="http://schemas.microsoft.com/office/powerpoint/2010/main" val="4220436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7A6BCB40-82BC-4B3B-8C07-DFC916F33461}"/>
              </a:ext>
            </a:extLst>
          </p:cNvPr>
          <p:cNvPicPr>
            <a:picLocks noGrp="1" noChangeAspect="1"/>
          </p:cNvPicPr>
          <p:nvPr>
            <p:ph idx="1"/>
          </p:nvPr>
        </p:nvPicPr>
        <p:blipFill>
          <a:blip r:embed="rId2"/>
          <a:stretch>
            <a:fillRect/>
          </a:stretch>
        </p:blipFill>
        <p:spPr>
          <a:xfrm>
            <a:off x="203994" y="1508781"/>
            <a:ext cx="8736012" cy="3998527"/>
          </a:xfrm>
        </p:spPr>
      </p:pic>
      <p:sp>
        <p:nvSpPr>
          <p:cNvPr id="2" name="Title 1">
            <a:extLst>
              <a:ext uri="{FF2B5EF4-FFF2-40B4-BE49-F238E27FC236}">
                <a16:creationId xmlns:a16="http://schemas.microsoft.com/office/drawing/2014/main" id="{68422D9A-7486-4109-8271-7E50110FF7AD}"/>
              </a:ext>
            </a:extLst>
          </p:cNvPr>
          <p:cNvSpPr>
            <a:spLocks noGrp="1"/>
          </p:cNvSpPr>
          <p:nvPr>
            <p:ph type="title"/>
          </p:nvPr>
        </p:nvSpPr>
        <p:spPr/>
        <p:txBody>
          <a:bodyPr/>
          <a:lstStyle/>
          <a:p>
            <a:r>
              <a:rPr lang="en-US" dirty="0"/>
              <a:t>Go to www.toastmasters.org</a:t>
            </a:r>
          </a:p>
        </p:txBody>
      </p:sp>
      <p:sp>
        <p:nvSpPr>
          <p:cNvPr id="5" name="Rectangle: Rounded Corners 4">
            <a:extLst>
              <a:ext uri="{FF2B5EF4-FFF2-40B4-BE49-F238E27FC236}">
                <a16:creationId xmlns:a16="http://schemas.microsoft.com/office/drawing/2014/main" id="{63F212DA-29EC-4F1C-B10D-ABAC4CD7F9A0}"/>
              </a:ext>
            </a:extLst>
          </p:cNvPr>
          <p:cNvSpPr/>
          <p:nvPr/>
        </p:nvSpPr>
        <p:spPr>
          <a:xfrm>
            <a:off x="4754878" y="1965976"/>
            <a:ext cx="818545" cy="365755"/>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5265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a:extLst>
              <a:ext uri="{FF2B5EF4-FFF2-40B4-BE49-F238E27FC236}">
                <a16:creationId xmlns:a16="http://schemas.microsoft.com/office/drawing/2014/main" id="{4C4748DB-F90F-435C-85DA-42F831CA1D10}"/>
              </a:ext>
            </a:extLst>
          </p:cNvPr>
          <p:cNvPicPr>
            <a:picLocks noGrp="1" noChangeAspect="1"/>
          </p:cNvPicPr>
          <p:nvPr>
            <p:ph idx="1"/>
          </p:nvPr>
        </p:nvPicPr>
        <p:blipFill>
          <a:blip r:embed="rId2"/>
          <a:stretch>
            <a:fillRect/>
          </a:stretch>
        </p:blipFill>
        <p:spPr>
          <a:xfrm>
            <a:off x="240813" y="1520825"/>
            <a:ext cx="8670311" cy="4357688"/>
          </a:xfrm>
        </p:spPr>
      </p:pic>
      <p:sp>
        <p:nvSpPr>
          <p:cNvPr id="2" name="Title 1">
            <a:extLst>
              <a:ext uri="{FF2B5EF4-FFF2-40B4-BE49-F238E27FC236}">
                <a16:creationId xmlns:a16="http://schemas.microsoft.com/office/drawing/2014/main" id="{A0A25C24-177B-45ED-9C28-38005F916CCA}"/>
              </a:ext>
            </a:extLst>
          </p:cNvPr>
          <p:cNvSpPr>
            <a:spLocks noGrp="1"/>
          </p:cNvSpPr>
          <p:nvPr>
            <p:ph type="title"/>
          </p:nvPr>
        </p:nvSpPr>
        <p:spPr/>
        <p:txBody>
          <a:bodyPr/>
          <a:lstStyle/>
          <a:p>
            <a:r>
              <a:rPr lang="en-US" dirty="0"/>
              <a:t>Log in</a:t>
            </a:r>
          </a:p>
        </p:txBody>
      </p:sp>
      <p:sp>
        <p:nvSpPr>
          <p:cNvPr id="5" name="TextBox 4">
            <a:extLst>
              <a:ext uri="{FF2B5EF4-FFF2-40B4-BE49-F238E27FC236}">
                <a16:creationId xmlns:a16="http://schemas.microsoft.com/office/drawing/2014/main" id="{2A7E755D-FC59-4885-B9C5-59C8E45E1B9A}"/>
              </a:ext>
            </a:extLst>
          </p:cNvPr>
          <p:cNvSpPr txBox="1"/>
          <p:nvPr/>
        </p:nvSpPr>
        <p:spPr>
          <a:xfrm>
            <a:off x="5663782" y="2985124"/>
            <a:ext cx="2743220" cy="1200329"/>
          </a:xfrm>
          <a:prstGeom prst="rect">
            <a:avLst/>
          </a:prstGeom>
          <a:noFill/>
        </p:spPr>
        <p:txBody>
          <a:bodyPr wrap="square" rtlCol="0">
            <a:spAutoFit/>
          </a:bodyPr>
          <a:lstStyle/>
          <a:p>
            <a:r>
              <a:rPr lang="en-US" dirty="0">
                <a:solidFill>
                  <a:schemeClr val="bg1"/>
                </a:solidFill>
              </a:rPr>
              <a:t>Enter the email address that is registered with Toastmasters International</a:t>
            </a:r>
          </a:p>
        </p:txBody>
      </p:sp>
      <p:cxnSp>
        <p:nvCxnSpPr>
          <p:cNvPr id="7" name="Straight Arrow Connector 6">
            <a:extLst>
              <a:ext uri="{FF2B5EF4-FFF2-40B4-BE49-F238E27FC236}">
                <a16:creationId xmlns:a16="http://schemas.microsoft.com/office/drawing/2014/main" id="{AD8888B5-9A12-4A6D-96F1-41B573AF598A}"/>
              </a:ext>
            </a:extLst>
          </p:cNvPr>
          <p:cNvCxnSpPr>
            <a:cxnSpLocks/>
          </p:cNvCxnSpPr>
          <p:nvPr/>
        </p:nvCxnSpPr>
        <p:spPr>
          <a:xfrm flipH="1">
            <a:off x="5023709" y="3112628"/>
            <a:ext cx="640073" cy="1334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738054F7-B7ED-4F6B-80A7-394DA60805F9}"/>
              </a:ext>
            </a:extLst>
          </p:cNvPr>
          <p:cNvCxnSpPr>
            <a:cxnSpLocks/>
          </p:cNvCxnSpPr>
          <p:nvPr/>
        </p:nvCxnSpPr>
        <p:spPr>
          <a:xfrm>
            <a:off x="2445403" y="2985124"/>
            <a:ext cx="1415546" cy="7131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D06C4DF-0BCD-457F-B7D1-06A3950A72F1}"/>
              </a:ext>
            </a:extLst>
          </p:cNvPr>
          <p:cNvSpPr txBox="1"/>
          <p:nvPr/>
        </p:nvSpPr>
        <p:spPr>
          <a:xfrm>
            <a:off x="477656" y="2600436"/>
            <a:ext cx="2743220" cy="3139321"/>
          </a:xfrm>
          <a:prstGeom prst="rect">
            <a:avLst/>
          </a:prstGeom>
          <a:noFill/>
        </p:spPr>
        <p:txBody>
          <a:bodyPr wrap="square" rtlCol="0">
            <a:spAutoFit/>
          </a:bodyPr>
          <a:lstStyle/>
          <a:p>
            <a:r>
              <a:rPr lang="en-US" dirty="0">
                <a:solidFill>
                  <a:schemeClr val="bg1"/>
                </a:solidFill>
              </a:rPr>
              <a:t>Enter the password that Toastmasters has emailed you.</a:t>
            </a:r>
          </a:p>
          <a:p>
            <a:r>
              <a:rPr lang="en-US" dirty="0">
                <a:solidFill>
                  <a:schemeClr val="bg1"/>
                </a:solidFill>
              </a:rPr>
              <a:t>If this is the first time that you are logging into the website then leave this blank. And click the Forgot password?</a:t>
            </a:r>
          </a:p>
          <a:p>
            <a:r>
              <a:rPr lang="en-US" dirty="0">
                <a:solidFill>
                  <a:schemeClr val="bg1"/>
                </a:solidFill>
              </a:rPr>
              <a:t>You will receive an email with password. Use that after you receive it.</a:t>
            </a:r>
          </a:p>
        </p:txBody>
      </p:sp>
      <p:cxnSp>
        <p:nvCxnSpPr>
          <p:cNvPr id="11" name="Straight Arrow Connector 10">
            <a:extLst>
              <a:ext uri="{FF2B5EF4-FFF2-40B4-BE49-F238E27FC236}">
                <a16:creationId xmlns:a16="http://schemas.microsoft.com/office/drawing/2014/main" id="{6472EF46-0F7A-452C-8E69-9983A7A81031}"/>
              </a:ext>
            </a:extLst>
          </p:cNvPr>
          <p:cNvCxnSpPr>
            <a:cxnSpLocks/>
          </p:cNvCxnSpPr>
          <p:nvPr/>
        </p:nvCxnSpPr>
        <p:spPr>
          <a:xfrm>
            <a:off x="2445403" y="4710143"/>
            <a:ext cx="1221453" cy="677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3637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C8221ADA-9A9B-4D8F-BDDF-368E717B7AD8}"/>
              </a:ext>
            </a:extLst>
          </p:cNvPr>
          <p:cNvPicPr>
            <a:picLocks noGrp="1" noChangeAspect="1"/>
          </p:cNvPicPr>
          <p:nvPr>
            <p:ph idx="1"/>
          </p:nvPr>
        </p:nvPicPr>
        <p:blipFill>
          <a:blip r:embed="rId2"/>
          <a:stretch>
            <a:fillRect/>
          </a:stretch>
        </p:blipFill>
        <p:spPr>
          <a:xfrm>
            <a:off x="207963" y="1738153"/>
            <a:ext cx="8736012" cy="3923032"/>
          </a:xfrm>
        </p:spPr>
      </p:pic>
      <p:sp>
        <p:nvSpPr>
          <p:cNvPr id="2" name="Title 1">
            <a:extLst>
              <a:ext uri="{FF2B5EF4-FFF2-40B4-BE49-F238E27FC236}">
                <a16:creationId xmlns:a16="http://schemas.microsoft.com/office/drawing/2014/main" id="{4DB302C0-F940-4448-955C-2DAA0A9B44F6}"/>
              </a:ext>
            </a:extLst>
          </p:cNvPr>
          <p:cNvSpPr>
            <a:spLocks noGrp="1"/>
          </p:cNvSpPr>
          <p:nvPr>
            <p:ph type="title"/>
          </p:nvPr>
        </p:nvSpPr>
        <p:spPr/>
        <p:txBody>
          <a:bodyPr/>
          <a:lstStyle/>
          <a:p>
            <a:r>
              <a:rPr lang="en-US" dirty="0"/>
              <a:t>Go to Pathways</a:t>
            </a:r>
          </a:p>
        </p:txBody>
      </p:sp>
      <p:sp>
        <p:nvSpPr>
          <p:cNvPr id="5" name="Rectangle: Rounded Corners 4">
            <a:extLst>
              <a:ext uri="{FF2B5EF4-FFF2-40B4-BE49-F238E27FC236}">
                <a16:creationId xmlns:a16="http://schemas.microsoft.com/office/drawing/2014/main" id="{54E9182F-37DF-4DB0-AC88-3590A38EFA4C}"/>
              </a:ext>
            </a:extLst>
          </p:cNvPr>
          <p:cNvSpPr/>
          <p:nvPr/>
        </p:nvSpPr>
        <p:spPr>
          <a:xfrm>
            <a:off x="2926098" y="2240293"/>
            <a:ext cx="1092862" cy="365755"/>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685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44B5B47A-E3CE-4E59-9456-826739C767BE}"/>
              </a:ext>
            </a:extLst>
          </p:cNvPr>
          <p:cNvPicPr>
            <a:picLocks noGrp="1" noChangeAspect="1"/>
          </p:cNvPicPr>
          <p:nvPr>
            <p:ph idx="1"/>
          </p:nvPr>
        </p:nvPicPr>
        <p:blipFill>
          <a:blip r:embed="rId2"/>
          <a:stretch>
            <a:fillRect/>
          </a:stretch>
        </p:blipFill>
        <p:spPr>
          <a:xfrm>
            <a:off x="207963" y="1740657"/>
            <a:ext cx="8736012" cy="3918024"/>
          </a:xfrm>
        </p:spPr>
      </p:pic>
      <p:sp>
        <p:nvSpPr>
          <p:cNvPr id="2" name="Title 1">
            <a:extLst>
              <a:ext uri="{FF2B5EF4-FFF2-40B4-BE49-F238E27FC236}">
                <a16:creationId xmlns:a16="http://schemas.microsoft.com/office/drawing/2014/main" id="{4DB302C0-F940-4448-955C-2DAA0A9B44F6}"/>
              </a:ext>
            </a:extLst>
          </p:cNvPr>
          <p:cNvSpPr>
            <a:spLocks noGrp="1"/>
          </p:cNvSpPr>
          <p:nvPr>
            <p:ph type="title"/>
          </p:nvPr>
        </p:nvSpPr>
        <p:spPr/>
        <p:txBody>
          <a:bodyPr/>
          <a:lstStyle/>
          <a:p>
            <a:r>
              <a:rPr lang="en-US" dirty="0"/>
              <a:t>Go to Pathways</a:t>
            </a:r>
          </a:p>
        </p:txBody>
      </p:sp>
      <p:sp>
        <p:nvSpPr>
          <p:cNvPr id="5" name="Rectangle: Rounded Corners 4">
            <a:extLst>
              <a:ext uri="{FF2B5EF4-FFF2-40B4-BE49-F238E27FC236}">
                <a16:creationId xmlns:a16="http://schemas.microsoft.com/office/drawing/2014/main" id="{54E9182F-37DF-4DB0-AC88-3590A38EFA4C}"/>
              </a:ext>
            </a:extLst>
          </p:cNvPr>
          <p:cNvSpPr/>
          <p:nvPr/>
        </p:nvSpPr>
        <p:spPr>
          <a:xfrm>
            <a:off x="3657610" y="3886195"/>
            <a:ext cx="1092862" cy="365755"/>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2118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377353DE-2B41-4D49-9B85-F08E7A4DC9FC}"/>
              </a:ext>
            </a:extLst>
          </p:cNvPr>
          <p:cNvPicPr>
            <a:picLocks noGrp="1" noChangeAspect="1"/>
          </p:cNvPicPr>
          <p:nvPr>
            <p:ph idx="1"/>
          </p:nvPr>
        </p:nvPicPr>
        <p:blipFill>
          <a:blip r:embed="rId2"/>
          <a:stretch>
            <a:fillRect/>
          </a:stretch>
        </p:blipFill>
        <p:spPr>
          <a:xfrm>
            <a:off x="207963" y="1737594"/>
            <a:ext cx="8736012" cy="3924149"/>
          </a:xfrm>
        </p:spPr>
      </p:pic>
      <p:sp>
        <p:nvSpPr>
          <p:cNvPr id="3" name="Title 2">
            <a:extLst>
              <a:ext uri="{FF2B5EF4-FFF2-40B4-BE49-F238E27FC236}">
                <a16:creationId xmlns:a16="http://schemas.microsoft.com/office/drawing/2014/main" id="{58094C83-C088-4EA6-8181-D5D25B6CF90E}"/>
              </a:ext>
            </a:extLst>
          </p:cNvPr>
          <p:cNvSpPr>
            <a:spLocks noGrp="1"/>
          </p:cNvSpPr>
          <p:nvPr>
            <p:ph type="title"/>
          </p:nvPr>
        </p:nvSpPr>
        <p:spPr/>
        <p:txBody>
          <a:bodyPr/>
          <a:lstStyle/>
          <a:p>
            <a:r>
              <a:rPr lang="en-US" dirty="0"/>
              <a:t>Pathways</a:t>
            </a:r>
            <a:endParaRPr lang="en-GB" dirty="0"/>
          </a:p>
        </p:txBody>
      </p:sp>
      <p:cxnSp>
        <p:nvCxnSpPr>
          <p:cNvPr id="10" name="Straight Arrow Connector 9">
            <a:extLst>
              <a:ext uri="{FF2B5EF4-FFF2-40B4-BE49-F238E27FC236}">
                <a16:creationId xmlns:a16="http://schemas.microsoft.com/office/drawing/2014/main" id="{B7631B61-E048-4362-A96B-24A9183A803F}"/>
              </a:ext>
            </a:extLst>
          </p:cNvPr>
          <p:cNvCxnSpPr/>
          <p:nvPr/>
        </p:nvCxnSpPr>
        <p:spPr>
          <a:xfrm>
            <a:off x="823001" y="3703317"/>
            <a:ext cx="0" cy="17373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06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094C83-C088-4EA6-8181-D5D25B6CF90E}"/>
              </a:ext>
            </a:extLst>
          </p:cNvPr>
          <p:cNvSpPr>
            <a:spLocks noGrp="1"/>
          </p:cNvSpPr>
          <p:nvPr>
            <p:ph type="title"/>
          </p:nvPr>
        </p:nvSpPr>
        <p:spPr/>
        <p:txBody>
          <a:bodyPr/>
          <a:lstStyle/>
          <a:p>
            <a:r>
              <a:rPr lang="en-US" dirty="0"/>
              <a:t>Choose a Path</a:t>
            </a:r>
            <a:endParaRPr lang="en-GB" dirty="0"/>
          </a:p>
        </p:txBody>
      </p:sp>
      <p:pic>
        <p:nvPicPr>
          <p:cNvPr id="6" name="Content Placeholder 5">
            <a:extLst>
              <a:ext uri="{FF2B5EF4-FFF2-40B4-BE49-F238E27FC236}">
                <a16:creationId xmlns:a16="http://schemas.microsoft.com/office/drawing/2014/main" id="{4E7161D8-8D11-4BA7-8B9F-C3AA71CAB914}"/>
              </a:ext>
            </a:extLst>
          </p:cNvPr>
          <p:cNvPicPr>
            <a:picLocks noGrp="1" noChangeAspect="1"/>
          </p:cNvPicPr>
          <p:nvPr>
            <p:ph idx="1"/>
          </p:nvPr>
        </p:nvPicPr>
        <p:blipFill>
          <a:blip r:embed="rId2"/>
          <a:stretch>
            <a:fillRect/>
          </a:stretch>
        </p:blipFill>
        <p:spPr>
          <a:xfrm>
            <a:off x="207963" y="1734066"/>
            <a:ext cx="8736012" cy="3931205"/>
          </a:xfrm>
        </p:spPr>
      </p:pic>
      <p:sp>
        <p:nvSpPr>
          <p:cNvPr id="11" name="Rectangle: Rounded Corners 10">
            <a:extLst>
              <a:ext uri="{FF2B5EF4-FFF2-40B4-BE49-F238E27FC236}">
                <a16:creationId xmlns:a16="http://schemas.microsoft.com/office/drawing/2014/main" id="{C7433D58-6B4E-4FF9-AF2F-9F090B25BC2C}"/>
              </a:ext>
            </a:extLst>
          </p:cNvPr>
          <p:cNvSpPr/>
          <p:nvPr/>
        </p:nvSpPr>
        <p:spPr>
          <a:xfrm>
            <a:off x="2834659" y="4434829"/>
            <a:ext cx="1092862" cy="365755"/>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0215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3015DF50-AD85-670B-61F6-77A097033916}"/>
              </a:ext>
            </a:extLst>
          </p:cNvPr>
          <p:cNvPicPr>
            <a:picLocks noGrp="1" noChangeAspect="1"/>
          </p:cNvPicPr>
          <p:nvPr>
            <p:ph idx="1"/>
          </p:nvPr>
        </p:nvPicPr>
        <p:blipFill>
          <a:blip r:embed="rId2"/>
          <a:stretch>
            <a:fillRect/>
          </a:stretch>
        </p:blipFill>
        <p:spPr>
          <a:xfrm>
            <a:off x="207963" y="1589797"/>
            <a:ext cx="8736012" cy="4219744"/>
          </a:xfrm>
        </p:spPr>
      </p:pic>
      <p:sp>
        <p:nvSpPr>
          <p:cNvPr id="3" name="Title 2">
            <a:extLst>
              <a:ext uri="{FF2B5EF4-FFF2-40B4-BE49-F238E27FC236}">
                <a16:creationId xmlns:a16="http://schemas.microsoft.com/office/drawing/2014/main" id="{58094C83-C088-4EA6-8181-D5D25B6CF90E}"/>
              </a:ext>
            </a:extLst>
          </p:cNvPr>
          <p:cNvSpPr>
            <a:spLocks noGrp="1"/>
          </p:cNvSpPr>
          <p:nvPr>
            <p:ph type="title"/>
          </p:nvPr>
        </p:nvSpPr>
        <p:spPr/>
        <p:txBody>
          <a:bodyPr/>
          <a:lstStyle/>
          <a:p>
            <a:r>
              <a:rPr lang="en-US" dirty="0"/>
              <a:t>Select Your Path Language</a:t>
            </a:r>
            <a:endParaRPr lang="en-GB" dirty="0"/>
          </a:p>
        </p:txBody>
      </p:sp>
      <p:sp>
        <p:nvSpPr>
          <p:cNvPr id="5" name="Rectangle: Rounded Corners 4">
            <a:extLst>
              <a:ext uri="{FF2B5EF4-FFF2-40B4-BE49-F238E27FC236}">
                <a16:creationId xmlns:a16="http://schemas.microsoft.com/office/drawing/2014/main" id="{C6505AEA-CC86-4383-B2A9-E88C139FBC60}"/>
              </a:ext>
            </a:extLst>
          </p:cNvPr>
          <p:cNvSpPr/>
          <p:nvPr/>
        </p:nvSpPr>
        <p:spPr>
          <a:xfrm>
            <a:off x="1737391" y="4709146"/>
            <a:ext cx="2468853" cy="303878"/>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8242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381F8C22-ECBE-DE6C-3FD5-59728DD3F781}"/>
              </a:ext>
            </a:extLst>
          </p:cNvPr>
          <p:cNvPicPr>
            <a:picLocks noGrp="1" noChangeAspect="1"/>
          </p:cNvPicPr>
          <p:nvPr>
            <p:ph idx="1"/>
          </p:nvPr>
        </p:nvPicPr>
        <p:blipFill>
          <a:blip r:embed="rId3"/>
          <a:stretch>
            <a:fillRect/>
          </a:stretch>
        </p:blipFill>
        <p:spPr>
          <a:xfrm>
            <a:off x="207963" y="1610325"/>
            <a:ext cx="8736012" cy="4178687"/>
          </a:xfrm>
        </p:spPr>
      </p:pic>
      <p:sp>
        <p:nvSpPr>
          <p:cNvPr id="3" name="Title 2">
            <a:extLst>
              <a:ext uri="{FF2B5EF4-FFF2-40B4-BE49-F238E27FC236}">
                <a16:creationId xmlns:a16="http://schemas.microsoft.com/office/drawing/2014/main" id="{F5BB0CF6-5F95-4D78-9AB9-5109DEA3256D}"/>
              </a:ext>
            </a:extLst>
          </p:cNvPr>
          <p:cNvSpPr>
            <a:spLocks noGrp="1"/>
          </p:cNvSpPr>
          <p:nvPr>
            <p:ph type="title"/>
          </p:nvPr>
        </p:nvSpPr>
        <p:spPr/>
        <p:txBody>
          <a:bodyPr/>
          <a:lstStyle/>
          <a:p>
            <a:r>
              <a:rPr lang="en-US" dirty="0"/>
              <a:t>Digital Resources</a:t>
            </a:r>
            <a:endParaRPr lang="en-GB" dirty="0"/>
          </a:p>
        </p:txBody>
      </p:sp>
      <p:sp>
        <p:nvSpPr>
          <p:cNvPr id="5" name="Rectangle: Rounded Corners 4">
            <a:extLst>
              <a:ext uri="{FF2B5EF4-FFF2-40B4-BE49-F238E27FC236}">
                <a16:creationId xmlns:a16="http://schemas.microsoft.com/office/drawing/2014/main" id="{28196CC5-A88F-4918-B2C5-9339A58C06BD}"/>
              </a:ext>
            </a:extLst>
          </p:cNvPr>
          <p:cNvSpPr/>
          <p:nvPr/>
        </p:nvSpPr>
        <p:spPr>
          <a:xfrm>
            <a:off x="2011708" y="2940866"/>
            <a:ext cx="1828780" cy="303878"/>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2836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41978823-7FAF-4747-ABB5-499FEF7AC87C}"/>
              </a:ext>
            </a:extLst>
          </p:cNvPr>
          <p:cNvPicPr>
            <a:picLocks noGrp="1" noChangeAspect="1"/>
          </p:cNvPicPr>
          <p:nvPr>
            <p:ph idx="1"/>
          </p:nvPr>
        </p:nvPicPr>
        <p:blipFill>
          <a:blip r:embed="rId2"/>
          <a:stretch>
            <a:fillRect/>
          </a:stretch>
        </p:blipFill>
        <p:spPr>
          <a:xfrm>
            <a:off x="242155" y="1695418"/>
            <a:ext cx="8736012" cy="3957726"/>
          </a:xfrm>
        </p:spPr>
      </p:pic>
      <p:sp>
        <p:nvSpPr>
          <p:cNvPr id="3" name="Title 2">
            <a:extLst>
              <a:ext uri="{FF2B5EF4-FFF2-40B4-BE49-F238E27FC236}">
                <a16:creationId xmlns:a16="http://schemas.microsoft.com/office/drawing/2014/main" id="{806C4A20-E8A0-4AA7-A2B7-2A944ECA90F0}"/>
              </a:ext>
            </a:extLst>
          </p:cNvPr>
          <p:cNvSpPr>
            <a:spLocks noGrp="1"/>
          </p:cNvSpPr>
          <p:nvPr>
            <p:ph type="title"/>
          </p:nvPr>
        </p:nvSpPr>
        <p:spPr/>
        <p:txBody>
          <a:bodyPr/>
          <a:lstStyle/>
          <a:p>
            <a:r>
              <a:rPr lang="en-US" dirty="0"/>
              <a:t>View All Paths</a:t>
            </a:r>
            <a:endParaRPr lang="en-GB" dirty="0"/>
          </a:p>
        </p:txBody>
      </p:sp>
      <p:sp>
        <p:nvSpPr>
          <p:cNvPr id="5" name="Rectangle: Rounded Corners 4">
            <a:extLst>
              <a:ext uri="{FF2B5EF4-FFF2-40B4-BE49-F238E27FC236}">
                <a16:creationId xmlns:a16="http://schemas.microsoft.com/office/drawing/2014/main" id="{B33BA759-00B4-4845-9570-2EB69060BA64}"/>
              </a:ext>
            </a:extLst>
          </p:cNvPr>
          <p:cNvSpPr/>
          <p:nvPr/>
        </p:nvSpPr>
        <p:spPr>
          <a:xfrm>
            <a:off x="1371635" y="4490985"/>
            <a:ext cx="2468853" cy="303878"/>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4297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B21AB1F2-4C97-B570-9D87-83AABC7D8DC3}"/>
              </a:ext>
            </a:extLst>
          </p:cNvPr>
          <p:cNvPicPr>
            <a:picLocks noGrp="1" noChangeAspect="1"/>
          </p:cNvPicPr>
          <p:nvPr>
            <p:ph idx="1"/>
          </p:nvPr>
        </p:nvPicPr>
        <p:blipFill>
          <a:blip r:embed="rId2"/>
          <a:stretch>
            <a:fillRect/>
          </a:stretch>
        </p:blipFill>
        <p:spPr>
          <a:xfrm>
            <a:off x="207963" y="1602116"/>
            <a:ext cx="8736012" cy="4195105"/>
          </a:xfrm>
        </p:spPr>
      </p:pic>
      <p:sp>
        <p:nvSpPr>
          <p:cNvPr id="3" name="Title 2">
            <a:extLst>
              <a:ext uri="{FF2B5EF4-FFF2-40B4-BE49-F238E27FC236}">
                <a16:creationId xmlns:a16="http://schemas.microsoft.com/office/drawing/2014/main" id="{F6F41FD6-6DAE-43B5-836B-BE5A20325072}"/>
              </a:ext>
            </a:extLst>
          </p:cNvPr>
          <p:cNvSpPr>
            <a:spLocks noGrp="1"/>
          </p:cNvSpPr>
          <p:nvPr>
            <p:ph type="title"/>
          </p:nvPr>
        </p:nvSpPr>
        <p:spPr/>
        <p:txBody>
          <a:bodyPr/>
          <a:lstStyle/>
          <a:p>
            <a:r>
              <a:rPr lang="en-US" dirty="0"/>
              <a:t>Continue</a:t>
            </a:r>
            <a:endParaRPr lang="en-GB" dirty="0"/>
          </a:p>
        </p:txBody>
      </p:sp>
      <p:sp>
        <p:nvSpPr>
          <p:cNvPr id="5" name="Rectangle: Rounded Corners 4">
            <a:extLst>
              <a:ext uri="{FF2B5EF4-FFF2-40B4-BE49-F238E27FC236}">
                <a16:creationId xmlns:a16="http://schemas.microsoft.com/office/drawing/2014/main" id="{08892F29-AA10-47F0-8363-94CE590C6C35}"/>
              </a:ext>
            </a:extLst>
          </p:cNvPr>
          <p:cNvSpPr/>
          <p:nvPr/>
        </p:nvSpPr>
        <p:spPr>
          <a:xfrm>
            <a:off x="1920269" y="5474295"/>
            <a:ext cx="1005829" cy="303878"/>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54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8AC83BF-D65E-9AD3-7FED-4C208FCA12A7}"/>
              </a:ext>
            </a:extLst>
          </p:cNvPr>
          <p:cNvPicPr>
            <a:picLocks noChangeAspect="1"/>
          </p:cNvPicPr>
          <p:nvPr/>
        </p:nvPicPr>
        <p:blipFill>
          <a:blip r:embed="rId3"/>
          <a:stretch>
            <a:fillRect/>
          </a:stretch>
        </p:blipFill>
        <p:spPr>
          <a:xfrm>
            <a:off x="4754878" y="0"/>
            <a:ext cx="4272987" cy="6226966"/>
          </a:xfrm>
          <a:prstGeom prst="rect">
            <a:avLst/>
          </a:prstGeom>
        </p:spPr>
      </p:pic>
      <p:sp>
        <p:nvSpPr>
          <p:cNvPr id="2" name="Title 1">
            <a:extLst>
              <a:ext uri="{FF2B5EF4-FFF2-40B4-BE49-F238E27FC236}">
                <a16:creationId xmlns:a16="http://schemas.microsoft.com/office/drawing/2014/main" id="{1C3B68D6-685D-405D-974C-654E661BAABF}"/>
              </a:ext>
            </a:extLst>
          </p:cNvPr>
          <p:cNvSpPr>
            <a:spLocks noGrp="1"/>
          </p:cNvSpPr>
          <p:nvPr>
            <p:ph type="title"/>
          </p:nvPr>
        </p:nvSpPr>
        <p:spPr>
          <a:xfrm>
            <a:off x="723900" y="103519"/>
            <a:ext cx="7696200" cy="1143000"/>
          </a:xfrm>
        </p:spPr>
        <p:txBody>
          <a:bodyPr/>
          <a:lstStyle/>
          <a:p>
            <a:r>
              <a:rPr lang="en-US" dirty="0"/>
              <a:t>Choose a Path</a:t>
            </a:r>
          </a:p>
        </p:txBody>
      </p:sp>
      <p:sp>
        <p:nvSpPr>
          <p:cNvPr id="7" name="Rectangle: Rounded Corners 6">
            <a:extLst>
              <a:ext uri="{FF2B5EF4-FFF2-40B4-BE49-F238E27FC236}">
                <a16:creationId xmlns:a16="http://schemas.microsoft.com/office/drawing/2014/main" id="{248503FA-1AF6-4BAF-9531-E2CB17CFD269}"/>
              </a:ext>
            </a:extLst>
          </p:cNvPr>
          <p:cNvSpPr/>
          <p:nvPr/>
        </p:nvSpPr>
        <p:spPr>
          <a:xfrm>
            <a:off x="4594869" y="1121440"/>
            <a:ext cx="1529817" cy="457195"/>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079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2A4274D-912B-2E8F-151B-51FA8D149CF9}"/>
              </a:ext>
            </a:extLst>
          </p:cNvPr>
          <p:cNvPicPr>
            <a:picLocks noGrp="1" noChangeAspect="1"/>
          </p:cNvPicPr>
          <p:nvPr>
            <p:ph idx="1"/>
          </p:nvPr>
        </p:nvPicPr>
        <p:blipFill>
          <a:blip r:embed="rId3"/>
          <a:stretch>
            <a:fillRect/>
          </a:stretch>
        </p:blipFill>
        <p:spPr>
          <a:xfrm>
            <a:off x="4206244" y="0"/>
            <a:ext cx="4302567" cy="6270074"/>
          </a:xfrm>
        </p:spPr>
      </p:pic>
      <p:sp>
        <p:nvSpPr>
          <p:cNvPr id="2" name="Title 1">
            <a:extLst>
              <a:ext uri="{FF2B5EF4-FFF2-40B4-BE49-F238E27FC236}">
                <a16:creationId xmlns:a16="http://schemas.microsoft.com/office/drawing/2014/main" id="{1C3B68D6-685D-405D-974C-654E661BAABF}"/>
              </a:ext>
            </a:extLst>
          </p:cNvPr>
          <p:cNvSpPr>
            <a:spLocks noGrp="1"/>
          </p:cNvSpPr>
          <p:nvPr>
            <p:ph type="title"/>
          </p:nvPr>
        </p:nvSpPr>
        <p:spPr>
          <a:xfrm>
            <a:off x="723900" y="103519"/>
            <a:ext cx="7696200" cy="1143000"/>
          </a:xfrm>
        </p:spPr>
        <p:txBody>
          <a:bodyPr/>
          <a:lstStyle/>
          <a:p>
            <a:r>
              <a:rPr lang="en-US" dirty="0"/>
              <a:t>Continue</a:t>
            </a:r>
          </a:p>
        </p:txBody>
      </p:sp>
      <p:sp>
        <p:nvSpPr>
          <p:cNvPr id="7" name="Rectangle: Rounded Corners 6">
            <a:extLst>
              <a:ext uri="{FF2B5EF4-FFF2-40B4-BE49-F238E27FC236}">
                <a16:creationId xmlns:a16="http://schemas.microsoft.com/office/drawing/2014/main" id="{248503FA-1AF6-4BAF-9531-E2CB17CFD269}"/>
              </a:ext>
            </a:extLst>
          </p:cNvPr>
          <p:cNvSpPr/>
          <p:nvPr/>
        </p:nvSpPr>
        <p:spPr>
          <a:xfrm>
            <a:off x="5120634" y="6007837"/>
            <a:ext cx="914390" cy="365756"/>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560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024-8AC8-6A67-DF60-57816551D0A8}"/>
              </a:ext>
            </a:extLst>
          </p:cNvPr>
          <p:cNvSpPr>
            <a:spLocks noGrp="1"/>
          </p:cNvSpPr>
          <p:nvPr>
            <p:ph type="title"/>
          </p:nvPr>
        </p:nvSpPr>
        <p:spPr>
          <a:xfrm>
            <a:off x="800100" y="0"/>
            <a:ext cx="7696200" cy="1143000"/>
          </a:xfrm>
        </p:spPr>
        <p:txBody>
          <a:bodyPr/>
          <a:lstStyle/>
          <a:p>
            <a:r>
              <a:rPr lang="en-US" dirty="0"/>
              <a:t>Confirm Your Selection</a:t>
            </a:r>
            <a:endParaRPr lang="en-GB" dirty="0"/>
          </a:p>
        </p:txBody>
      </p:sp>
      <p:pic>
        <p:nvPicPr>
          <p:cNvPr id="5" name="Content Placeholder 4">
            <a:extLst>
              <a:ext uri="{FF2B5EF4-FFF2-40B4-BE49-F238E27FC236}">
                <a16:creationId xmlns:a16="http://schemas.microsoft.com/office/drawing/2014/main" id="{AC8A7BCF-08DC-175A-4B8E-160D7B8CD6ED}"/>
              </a:ext>
            </a:extLst>
          </p:cNvPr>
          <p:cNvPicPr>
            <a:picLocks noGrp="1" noChangeAspect="1"/>
          </p:cNvPicPr>
          <p:nvPr>
            <p:ph idx="1"/>
          </p:nvPr>
        </p:nvPicPr>
        <p:blipFill>
          <a:blip r:embed="rId2"/>
          <a:stretch>
            <a:fillRect/>
          </a:stretch>
        </p:blipFill>
        <p:spPr>
          <a:xfrm>
            <a:off x="2425586" y="1902507"/>
            <a:ext cx="4445228" cy="4343623"/>
          </a:xfrm>
        </p:spPr>
      </p:pic>
      <p:sp>
        <p:nvSpPr>
          <p:cNvPr id="6" name="Rectangle: Rounded Corners 5">
            <a:extLst>
              <a:ext uri="{FF2B5EF4-FFF2-40B4-BE49-F238E27FC236}">
                <a16:creationId xmlns:a16="http://schemas.microsoft.com/office/drawing/2014/main" id="{E18118EB-51A5-5B5E-0454-575B83973D7C}"/>
              </a:ext>
            </a:extLst>
          </p:cNvPr>
          <p:cNvSpPr/>
          <p:nvPr/>
        </p:nvSpPr>
        <p:spPr>
          <a:xfrm>
            <a:off x="2743220" y="5257780"/>
            <a:ext cx="914390" cy="365756"/>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5155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41978823-7FAF-4747-ABB5-499FEF7AC87C}"/>
              </a:ext>
            </a:extLst>
          </p:cNvPr>
          <p:cNvPicPr>
            <a:picLocks noGrp="1" noChangeAspect="1"/>
          </p:cNvPicPr>
          <p:nvPr>
            <p:ph idx="1"/>
          </p:nvPr>
        </p:nvPicPr>
        <p:blipFill>
          <a:blip r:embed="rId2"/>
          <a:stretch>
            <a:fillRect/>
          </a:stretch>
        </p:blipFill>
        <p:spPr>
          <a:xfrm>
            <a:off x="242155" y="1695418"/>
            <a:ext cx="8736012" cy="3957726"/>
          </a:xfrm>
        </p:spPr>
      </p:pic>
      <p:sp>
        <p:nvSpPr>
          <p:cNvPr id="3" name="Title 2">
            <a:extLst>
              <a:ext uri="{FF2B5EF4-FFF2-40B4-BE49-F238E27FC236}">
                <a16:creationId xmlns:a16="http://schemas.microsoft.com/office/drawing/2014/main" id="{806C4A20-E8A0-4AA7-A2B7-2A944ECA90F0}"/>
              </a:ext>
            </a:extLst>
          </p:cNvPr>
          <p:cNvSpPr>
            <a:spLocks noGrp="1"/>
          </p:cNvSpPr>
          <p:nvPr>
            <p:ph type="title"/>
          </p:nvPr>
        </p:nvSpPr>
        <p:spPr/>
        <p:txBody>
          <a:bodyPr/>
          <a:lstStyle/>
          <a:p>
            <a:endParaRPr lang="en-GB"/>
          </a:p>
        </p:txBody>
      </p:sp>
      <p:sp>
        <p:nvSpPr>
          <p:cNvPr id="5" name="Rectangle: Rounded Corners 4">
            <a:extLst>
              <a:ext uri="{FF2B5EF4-FFF2-40B4-BE49-F238E27FC236}">
                <a16:creationId xmlns:a16="http://schemas.microsoft.com/office/drawing/2014/main" id="{B33BA759-00B4-4845-9570-2EB69060BA64}"/>
              </a:ext>
            </a:extLst>
          </p:cNvPr>
          <p:cNvSpPr/>
          <p:nvPr/>
        </p:nvSpPr>
        <p:spPr>
          <a:xfrm>
            <a:off x="3657610" y="4642924"/>
            <a:ext cx="2468853" cy="303878"/>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033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E22E3414-7C9F-43A9-B7F0-01657EF05454}"/>
              </a:ext>
            </a:extLst>
          </p:cNvPr>
          <p:cNvPicPr>
            <a:picLocks noGrp="1" noChangeAspect="1"/>
          </p:cNvPicPr>
          <p:nvPr>
            <p:ph idx="1"/>
          </p:nvPr>
        </p:nvPicPr>
        <p:blipFill>
          <a:blip r:embed="rId2"/>
          <a:stretch>
            <a:fillRect/>
          </a:stretch>
        </p:blipFill>
        <p:spPr>
          <a:xfrm>
            <a:off x="438000" y="39245"/>
            <a:ext cx="8267999" cy="6109540"/>
          </a:xfrm>
        </p:spPr>
      </p:pic>
      <p:sp>
        <p:nvSpPr>
          <p:cNvPr id="3" name="Title 2">
            <a:extLst>
              <a:ext uri="{FF2B5EF4-FFF2-40B4-BE49-F238E27FC236}">
                <a16:creationId xmlns:a16="http://schemas.microsoft.com/office/drawing/2014/main" id="{806C4A20-E8A0-4AA7-A2B7-2A944ECA90F0}"/>
              </a:ext>
            </a:extLst>
          </p:cNvPr>
          <p:cNvSpPr>
            <a:spLocks noGrp="1"/>
          </p:cNvSpPr>
          <p:nvPr>
            <p:ph type="title"/>
          </p:nvPr>
        </p:nvSpPr>
        <p:spPr/>
        <p:txBody>
          <a:bodyPr/>
          <a:lstStyle/>
          <a:p>
            <a:endParaRPr lang="en-GB"/>
          </a:p>
        </p:txBody>
      </p:sp>
      <p:sp>
        <p:nvSpPr>
          <p:cNvPr id="5" name="Rectangle: Rounded Corners 4">
            <a:extLst>
              <a:ext uri="{FF2B5EF4-FFF2-40B4-BE49-F238E27FC236}">
                <a16:creationId xmlns:a16="http://schemas.microsoft.com/office/drawing/2014/main" id="{B33BA759-00B4-4845-9570-2EB69060BA64}"/>
              </a:ext>
            </a:extLst>
          </p:cNvPr>
          <p:cNvSpPr/>
          <p:nvPr/>
        </p:nvSpPr>
        <p:spPr>
          <a:xfrm>
            <a:off x="548684" y="5714975"/>
            <a:ext cx="2468853" cy="303878"/>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879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5DF2F-11BB-1389-5817-7A74558DEEE2}"/>
              </a:ext>
            </a:extLst>
          </p:cNvPr>
          <p:cNvSpPr>
            <a:spLocks noGrp="1"/>
          </p:cNvSpPr>
          <p:nvPr>
            <p:ph type="title"/>
          </p:nvPr>
        </p:nvSpPr>
        <p:spPr/>
        <p:txBody>
          <a:bodyPr/>
          <a:lstStyle/>
          <a:p>
            <a:r>
              <a:rPr lang="en-US" dirty="0"/>
              <a:t>Alternative - Take an Assessment</a:t>
            </a:r>
            <a:endParaRPr lang="en-GB" dirty="0"/>
          </a:p>
        </p:txBody>
      </p:sp>
      <p:pic>
        <p:nvPicPr>
          <p:cNvPr id="5" name="Content Placeholder 4">
            <a:extLst>
              <a:ext uri="{FF2B5EF4-FFF2-40B4-BE49-F238E27FC236}">
                <a16:creationId xmlns:a16="http://schemas.microsoft.com/office/drawing/2014/main" id="{B8E620AB-8868-5163-5743-F8811727A3DC}"/>
              </a:ext>
            </a:extLst>
          </p:cNvPr>
          <p:cNvPicPr>
            <a:picLocks noGrp="1" noChangeAspect="1"/>
          </p:cNvPicPr>
          <p:nvPr>
            <p:ph idx="1"/>
          </p:nvPr>
        </p:nvPicPr>
        <p:blipFill>
          <a:blip r:embed="rId2"/>
          <a:stretch>
            <a:fillRect/>
          </a:stretch>
        </p:blipFill>
        <p:spPr>
          <a:xfrm>
            <a:off x="2286025" y="1055112"/>
            <a:ext cx="4937706" cy="4931729"/>
          </a:xfrm>
        </p:spPr>
      </p:pic>
      <p:sp>
        <p:nvSpPr>
          <p:cNvPr id="6" name="Rectangle: Rounded Corners 5">
            <a:extLst>
              <a:ext uri="{FF2B5EF4-FFF2-40B4-BE49-F238E27FC236}">
                <a16:creationId xmlns:a16="http://schemas.microsoft.com/office/drawing/2014/main" id="{052BFB99-DB96-832F-78AC-249950D8BCB1}"/>
              </a:ext>
            </a:extLst>
          </p:cNvPr>
          <p:cNvSpPr/>
          <p:nvPr/>
        </p:nvSpPr>
        <p:spPr>
          <a:xfrm>
            <a:off x="1554513" y="5714975"/>
            <a:ext cx="2468853" cy="303878"/>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4846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EFF088-FE0A-44C0-9D65-6532D6AAE06C}"/>
              </a:ext>
            </a:extLst>
          </p:cNvPr>
          <p:cNvPicPr>
            <a:picLocks noChangeAspect="1"/>
          </p:cNvPicPr>
          <p:nvPr/>
        </p:nvPicPr>
        <p:blipFill>
          <a:blip r:embed="rId2"/>
          <a:stretch>
            <a:fillRect/>
          </a:stretch>
        </p:blipFill>
        <p:spPr>
          <a:xfrm>
            <a:off x="880318" y="70969"/>
            <a:ext cx="7383363" cy="6059687"/>
          </a:xfrm>
          <a:prstGeom prst="rect">
            <a:avLst/>
          </a:prstGeom>
        </p:spPr>
      </p:pic>
      <p:sp>
        <p:nvSpPr>
          <p:cNvPr id="5" name="Rectangle: Rounded Corners 4">
            <a:extLst>
              <a:ext uri="{FF2B5EF4-FFF2-40B4-BE49-F238E27FC236}">
                <a16:creationId xmlns:a16="http://schemas.microsoft.com/office/drawing/2014/main" id="{1EB775F8-A866-40C5-9067-FB5A59CDF049}"/>
              </a:ext>
            </a:extLst>
          </p:cNvPr>
          <p:cNvSpPr/>
          <p:nvPr/>
        </p:nvSpPr>
        <p:spPr>
          <a:xfrm>
            <a:off x="3566171" y="5074902"/>
            <a:ext cx="2468853" cy="303878"/>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4426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27F8F2-0CCA-4239-931B-FF95EB624B6A}"/>
              </a:ext>
            </a:extLst>
          </p:cNvPr>
          <p:cNvPicPr>
            <a:picLocks noChangeAspect="1"/>
          </p:cNvPicPr>
          <p:nvPr/>
        </p:nvPicPr>
        <p:blipFill>
          <a:blip r:embed="rId2"/>
          <a:stretch>
            <a:fillRect/>
          </a:stretch>
        </p:blipFill>
        <p:spPr>
          <a:xfrm>
            <a:off x="1476549" y="1"/>
            <a:ext cx="6190902" cy="6172170"/>
          </a:xfrm>
          <a:prstGeom prst="rect">
            <a:avLst/>
          </a:prstGeom>
        </p:spPr>
      </p:pic>
      <p:sp>
        <p:nvSpPr>
          <p:cNvPr id="5" name="Rectangle: Rounded Corners 4">
            <a:extLst>
              <a:ext uri="{FF2B5EF4-FFF2-40B4-BE49-F238E27FC236}">
                <a16:creationId xmlns:a16="http://schemas.microsoft.com/office/drawing/2014/main" id="{46878600-8561-4639-82CB-0492A4BFB0AA}"/>
              </a:ext>
            </a:extLst>
          </p:cNvPr>
          <p:cNvSpPr/>
          <p:nvPr/>
        </p:nvSpPr>
        <p:spPr>
          <a:xfrm>
            <a:off x="3108976" y="5074902"/>
            <a:ext cx="2468853" cy="303878"/>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269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790A76-032C-4509-B3FF-B4984ACFEE36}"/>
              </a:ext>
            </a:extLst>
          </p:cNvPr>
          <p:cNvPicPr>
            <a:picLocks noChangeAspect="1"/>
          </p:cNvPicPr>
          <p:nvPr/>
        </p:nvPicPr>
        <p:blipFill>
          <a:blip r:embed="rId2"/>
          <a:stretch>
            <a:fillRect/>
          </a:stretch>
        </p:blipFill>
        <p:spPr>
          <a:xfrm>
            <a:off x="1856996" y="1209365"/>
            <a:ext cx="5430008" cy="4439270"/>
          </a:xfrm>
          <a:prstGeom prst="rect">
            <a:avLst/>
          </a:prstGeom>
        </p:spPr>
      </p:pic>
      <p:sp>
        <p:nvSpPr>
          <p:cNvPr id="5" name="Rectangle: Rounded Corners 4">
            <a:extLst>
              <a:ext uri="{FF2B5EF4-FFF2-40B4-BE49-F238E27FC236}">
                <a16:creationId xmlns:a16="http://schemas.microsoft.com/office/drawing/2014/main" id="{46878600-8561-4639-82CB-0492A4BFB0AA}"/>
              </a:ext>
            </a:extLst>
          </p:cNvPr>
          <p:cNvSpPr/>
          <p:nvPr/>
        </p:nvSpPr>
        <p:spPr>
          <a:xfrm>
            <a:off x="3108976" y="5074902"/>
            <a:ext cx="2468853" cy="303878"/>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322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1299A43-88C4-46A3-8F72-E33A0B178BD9}"/>
              </a:ext>
            </a:extLst>
          </p:cNvPr>
          <p:cNvPicPr>
            <a:picLocks noChangeAspect="1"/>
          </p:cNvPicPr>
          <p:nvPr/>
        </p:nvPicPr>
        <p:blipFill>
          <a:blip r:embed="rId3"/>
          <a:stretch>
            <a:fillRect/>
          </a:stretch>
        </p:blipFill>
        <p:spPr>
          <a:xfrm>
            <a:off x="1847470" y="1218891"/>
            <a:ext cx="5449060" cy="4420217"/>
          </a:xfrm>
          <a:prstGeom prst="rect">
            <a:avLst/>
          </a:prstGeom>
        </p:spPr>
      </p:pic>
      <p:sp>
        <p:nvSpPr>
          <p:cNvPr id="5" name="Rectangle: Rounded Corners 4">
            <a:extLst>
              <a:ext uri="{FF2B5EF4-FFF2-40B4-BE49-F238E27FC236}">
                <a16:creationId xmlns:a16="http://schemas.microsoft.com/office/drawing/2014/main" id="{46878600-8561-4639-82CB-0492A4BFB0AA}"/>
              </a:ext>
            </a:extLst>
          </p:cNvPr>
          <p:cNvSpPr/>
          <p:nvPr/>
        </p:nvSpPr>
        <p:spPr>
          <a:xfrm>
            <a:off x="3108976" y="5074902"/>
            <a:ext cx="2468853" cy="303878"/>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670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2D02FE-89DD-9669-6961-A4833A526AAF}"/>
              </a:ext>
            </a:extLst>
          </p:cNvPr>
          <p:cNvPicPr>
            <a:picLocks noChangeAspect="1"/>
          </p:cNvPicPr>
          <p:nvPr/>
        </p:nvPicPr>
        <p:blipFill>
          <a:blip r:embed="rId3"/>
          <a:stretch>
            <a:fillRect/>
          </a:stretch>
        </p:blipFill>
        <p:spPr>
          <a:xfrm>
            <a:off x="1177750" y="787264"/>
            <a:ext cx="6788499" cy="5283472"/>
          </a:xfrm>
          <a:prstGeom prst="rect">
            <a:avLst/>
          </a:prstGeom>
        </p:spPr>
      </p:pic>
      <p:sp>
        <p:nvSpPr>
          <p:cNvPr id="3" name="Rectangle: Rounded Corners 2">
            <a:extLst>
              <a:ext uri="{FF2B5EF4-FFF2-40B4-BE49-F238E27FC236}">
                <a16:creationId xmlns:a16="http://schemas.microsoft.com/office/drawing/2014/main" id="{EE072348-A1C9-4EC6-9155-B10C311A0F68}"/>
              </a:ext>
            </a:extLst>
          </p:cNvPr>
          <p:cNvSpPr/>
          <p:nvPr/>
        </p:nvSpPr>
        <p:spPr>
          <a:xfrm>
            <a:off x="1177750" y="2514610"/>
            <a:ext cx="2468853" cy="457195"/>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060197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8B729397-CB9C-8F48-8B31-10AB6828D6F1}"/>
              </a:ext>
            </a:extLst>
          </p:cNvPr>
          <p:cNvPicPr>
            <a:picLocks noGrp="1" noChangeAspect="1"/>
          </p:cNvPicPr>
          <p:nvPr>
            <p:ph idx="1"/>
          </p:nvPr>
        </p:nvPicPr>
        <p:blipFill>
          <a:blip r:embed="rId2"/>
          <a:stretch>
            <a:fillRect/>
          </a:stretch>
        </p:blipFill>
        <p:spPr>
          <a:xfrm>
            <a:off x="2663723" y="2204148"/>
            <a:ext cx="3968954" cy="3740342"/>
          </a:xfrm>
        </p:spPr>
      </p:pic>
      <p:sp>
        <p:nvSpPr>
          <p:cNvPr id="2" name="Title 1">
            <a:extLst>
              <a:ext uri="{FF2B5EF4-FFF2-40B4-BE49-F238E27FC236}">
                <a16:creationId xmlns:a16="http://schemas.microsoft.com/office/drawing/2014/main" id="{4650B024-8AC8-6A67-DF60-57816551D0A8}"/>
              </a:ext>
            </a:extLst>
          </p:cNvPr>
          <p:cNvSpPr>
            <a:spLocks noGrp="1"/>
          </p:cNvSpPr>
          <p:nvPr>
            <p:ph type="title"/>
          </p:nvPr>
        </p:nvSpPr>
        <p:spPr>
          <a:xfrm>
            <a:off x="800100" y="0"/>
            <a:ext cx="7696200" cy="1143000"/>
          </a:xfrm>
        </p:spPr>
        <p:txBody>
          <a:bodyPr/>
          <a:lstStyle/>
          <a:p>
            <a:r>
              <a:rPr lang="en-US" dirty="0"/>
              <a:t>Confirm Your Selection</a:t>
            </a:r>
            <a:endParaRPr lang="en-GB" dirty="0"/>
          </a:p>
        </p:txBody>
      </p:sp>
      <p:sp>
        <p:nvSpPr>
          <p:cNvPr id="6" name="Rectangle: Rounded Corners 5">
            <a:extLst>
              <a:ext uri="{FF2B5EF4-FFF2-40B4-BE49-F238E27FC236}">
                <a16:creationId xmlns:a16="http://schemas.microsoft.com/office/drawing/2014/main" id="{E18118EB-51A5-5B5E-0454-575B83973D7C}"/>
              </a:ext>
            </a:extLst>
          </p:cNvPr>
          <p:cNvSpPr/>
          <p:nvPr/>
        </p:nvSpPr>
        <p:spPr>
          <a:xfrm>
            <a:off x="2743220" y="5257780"/>
            <a:ext cx="914390" cy="365756"/>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4723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A39CA-8BF0-4676-ABE9-164B20C18802}"/>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299FF296-4E1B-4774-BA19-A343F9D55321}"/>
              </a:ext>
            </a:extLst>
          </p:cNvPr>
          <p:cNvPicPr>
            <a:picLocks noGrp="1" noChangeAspect="1"/>
          </p:cNvPicPr>
          <p:nvPr>
            <p:ph idx="1"/>
          </p:nvPr>
        </p:nvPicPr>
        <p:blipFill>
          <a:blip r:embed="rId2"/>
          <a:stretch>
            <a:fillRect/>
          </a:stretch>
        </p:blipFill>
        <p:spPr>
          <a:xfrm>
            <a:off x="1280196" y="0"/>
            <a:ext cx="6921538" cy="6259604"/>
          </a:xfrm>
        </p:spPr>
      </p:pic>
      <p:sp>
        <p:nvSpPr>
          <p:cNvPr id="6" name="Oval 5">
            <a:extLst>
              <a:ext uri="{FF2B5EF4-FFF2-40B4-BE49-F238E27FC236}">
                <a16:creationId xmlns:a16="http://schemas.microsoft.com/office/drawing/2014/main" id="{FE4B4D1E-0F01-484A-B9E0-0888E6E05B03}"/>
              </a:ext>
            </a:extLst>
          </p:cNvPr>
          <p:cNvSpPr/>
          <p:nvPr/>
        </p:nvSpPr>
        <p:spPr>
          <a:xfrm>
            <a:off x="5577829" y="1417342"/>
            <a:ext cx="2285975" cy="2103097"/>
          </a:xfrm>
          <a:prstGeom prst="ellipse">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0195BB7A-DC08-4B2E-AA24-7A5EDECA5C54}"/>
              </a:ext>
            </a:extLst>
          </p:cNvPr>
          <p:cNvSpPr txBox="1"/>
          <p:nvPr/>
        </p:nvSpPr>
        <p:spPr>
          <a:xfrm>
            <a:off x="6126463" y="3611878"/>
            <a:ext cx="1554463" cy="646331"/>
          </a:xfrm>
          <a:prstGeom prst="rect">
            <a:avLst/>
          </a:prstGeom>
          <a:noFill/>
        </p:spPr>
        <p:txBody>
          <a:bodyPr wrap="square" rtlCol="0">
            <a:spAutoFit/>
          </a:bodyPr>
          <a:lstStyle/>
          <a:p>
            <a:r>
              <a:rPr lang="en-US" dirty="0">
                <a:solidFill>
                  <a:schemeClr val="bg1"/>
                </a:solidFill>
              </a:rPr>
              <a:t>First path will be $0.00</a:t>
            </a:r>
            <a:endParaRPr lang="en-GB" dirty="0">
              <a:solidFill>
                <a:schemeClr val="bg1"/>
              </a:solidFill>
            </a:endParaRPr>
          </a:p>
        </p:txBody>
      </p:sp>
    </p:spTree>
    <p:extLst>
      <p:ext uri="{BB962C8B-B14F-4D97-AF65-F5344CB8AC3E}">
        <p14:creationId xmlns:p14="http://schemas.microsoft.com/office/powerpoint/2010/main" val="4252792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14473-87A7-4D32-858D-5ED7223FFD52}"/>
              </a:ext>
            </a:extLst>
          </p:cNvPr>
          <p:cNvSpPr>
            <a:spLocks noGrp="1"/>
          </p:cNvSpPr>
          <p:nvPr>
            <p:ph type="ctrTitle"/>
          </p:nvPr>
        </p:nvSpPr>
        <p:spPr/>
        <p:txBody>
          <a:bodyPr/>
          <a:lstStyle/>
          <a:p>
            <a:r>
              <a:rPr lang="en-US" dirty="0"/>
              <a:t>Thank you!</a:t>
            </a:r>
            <a:endParaRPr lang="en-GB" dirty="0"/>
          </a:p>
        </p:txBody>
      </p:sp>
      <p:sp>
        <p:nvSpPr>
          <p:cNvPr id="3" name="Subtitle 2">
            <a:extLst>
              <a:ext uri="{FF2B5EF4-FFF2-40B4-BE49-F238E27FC236}">
                <a16:creationId xmlns:a16="http://schemas.microsoft.com/office/drawing/2014/main" id="{0D5825E2-A4DE-48AA-ACCB-922B713AC7E2}"/>
              </a:ext>
            </a:extLst>
          </p:cNvPr>
          <p:cNvSpPr>
            <a:spLocks noGrp="1"/>
          </p:cNvSpPr>
          <p:nvPr>
            <p:ph type="subTitle" idx="1"/>
          </p:nvPr>
        </p:nvSpPr>
        <p:spPr>
          <a:xfrm>
            <a:off x="1143000" y="3358502"/>
            <a:ext cx="6858000" cy="1533521"/>
          </a:xfrm>
        </p:spPr>
        <p:txBody>
          <a:bodyPr>
            <a:normAutofit/>
          </a:bodyPr>
          <a:lstStyle/>
          <a:p>
            <a:r>
              <a:rPr lang="en-US" dirty="0"/>
              <a:t>For further information, contact:</a:t>
            </a:r>
          </a:p>
          <a:p>
            <a:r>
              <a:rPr lang="en-US"/>
              <a:t>D41pqd.23.24@gmail.com</a:t>
            </a:r>
          </a:p>
        </p:txBody>
      </p:sp>
    </p:spTree>
    <p:extLst>
      <p:ext uri="{BB962C8B-B14F-4D97-AF65-F5344CB8AC3E}">
        <p14:creationId xmlns:p14="http://schemas.microsoft.com/office/powerpoint/2010/main" val="682456223"/>
      </p:ext>
    </p:extLst>
  </p:cSld>
  <p:clrMapOvr>
    <a:masterClrMapping/>
  </p:clrMapOvr>
</p:sld>
</file>

<file path=ppt/theme/theme1.xml><?xml version="1.0" encoding="utf-8"?>
<a:theme xmlns:a="http://schemas.openxmlformats.org/drawingml/2006/main" name="Toastmasters Theme Light Mode">
  <a:themeElements>
    <a:clrScheme name="Toastmasters Burgundy">
      <a:dk1>
        <a:srgbClr val="333333"/>
      </a:dk1>
      <a:lt1>
        <a:srgbClr val="FFFFFF"/>
      </a:lt1>
      <a:dk2>
        <a:srgbClr val="012838"/>
      </a:dk2>
      <a:lt2>
        <a:srgbClr val="F5F5F5"/>
      </a:lt2>
      <a:accent1>
        <a:srgbClr val="DBBFBC"/>
      </a:accent1>
      <a:accent2>
        <a:srgbClr val="C08D8C"/>
      </a:accent2>
      <a:accent3>
        <a:srgbClr val="A66164"/>
      </a:accent3>
      <a:accent4>
        <a:srgbClr val="8D3B44"/>
      </a:accent4>
      <a:accent5>
        <a:srgbClr val="772432"/>
      </a:accent5>
      <a:accent6>
        <a:srgbClr val="5C1F28"/>
      </a:accent6>
      <a:hlink>
        <a:srgbClr val="0248C2"/>
      </a:hlink>
      <a:folHlink>
        <a:srgbClr val="0248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14B-PowerpointTemplate4X3-20200501-GD-AN-V1" id="{B42CA3C3-E07B-2341-99E2-8DD7067A51FF}" vid="{D53CD8AB-F7B5-DB45-AD21-B05910326A01}"/>
    </a:ext>
  </a:extLst>
</a:theme>
</file>

<file path=ppt/theme/theme2.xml><?xml version="1.0" encoding="utf-8"?>
<a:theme xmlns:a="http://schemas.openxmlformats.org/drawingml/2006/main" name="Toastmasters Theme Dark Mode">
  <a:themeElements>
    <a:clrScheme name="Toastmasters Burgundy">
      <a:dk1>
        <a:srgbClr val="333333"/>
      </a:dk1>
      <a:lt1>
        <a:srgbClr val="FFFFFF"/>
      </a:lt1>
      <a:dk2>
        <a:srgbClr val="012838"/>
      </a:dk2>
      <a:lt2>
        <a:srgbClr val="F5F5F5"/>
      </a:lt2>
      <a:accent1>
        <a:srgbClr val="DBBFBC"/>
      </a:accent1>
      <a:accent2>
        <a:srgbClr val="C08D8C"/>
      </a:accent2>
      <a:accent3>
        <a:srgbClr val="A66164"/>
      </a:accent3>
      <a:accent4>
        <a:srgbClr val="8D3B44"/>
      </a:accent4>
      <a:accent5>
        <a:srgbClr val="772432"/>
      </a:accent5>
      <a:accent6>
        <a:srgbClr val="5C1F28"/>
      </a:accent6>
      <a:hlink>
        <a:srgbClr val="0248C2"/>
      </a:hlink>
      <a:folHlink>
        <a:srgbClr val="0248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14B-PowerpointTemplate4X3-20200501-GD-AN-V1" id="{B42CA3C3-E07B-2341-99E2-8DD7067A51FF}" vid="{7FF9D58E-7FB7-794F-8D55-7F3B9E90280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414B-PowerpointTemplate4X3 (1)</Template>
  <TotalTime>6155</TotalTime>
  <Words>227</Words>
  <Application>Microsoft Office PowerPoint</Application>
  <PresentationFormat>On-screen Show (4:3)</PresentationFormat>
  <Paragraphs>40</Paragraphs>
  <Slides>28</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28</vt:i4>
      </vt:variant>
    </vt:vector>
  </HeadingPairs>
  <TitlesOfParts>
    <vt:vector size="36" baseType="lpstr">
      <vt:lpstr>Arial</vt:lpstr>
      <vt:lpstr>Calibri</vt:lpstr>
      <vt:lpstr>Myriad Pro</vt:lpstr>
      <vt:lpstr>Myriad Pro Semibold</vt:lpstr>
      <vt:lpstr>Source Sans Pro</vt:lpstr>
      <vt:lpstr>Webdings</vt:lpstr>
      <vt:lpstr>Toastmasters Theme Light Mode</vt:lpstr>
      <vt:lpstr>Toastmasters Theme Dark Mode</vt:lpstr>
      <vt:lpstr>Pathways – Select Your Preference</vt:lpstr>
      <vt:lpstr>Enter Pathways</vt:lpstr>
      <vt:lpstr>Email from Toastmasters</vt:lpstr>
      <vt:lpstr>Set your password!</vt:lpstr>
      <vt:lpstr>Go to www.toastmasters.org</vt:lpstr>
      <vt:lpstr>Log in</vt:lpstr>
      <vt:lpstr>Go to Pathways</vt:lpstr>
      <vt:lpstr>Go to Pathways</vt:lpstr>
      <vt:lpstr>Pathways</vt:lpstr>
      <vt:lpstr>Choose a Path</vt:lpstr>
      <vt:lpstr>Select Your Path Language</vt:lpstr>
      <vt:lpstr>Digital Resources</vt:lpstr>
      <vt:lpstr>View All Paths</vt:lpstr>
      <vt:lpstr>Continue</vt:lpstr>
      <vt:lpstr>Choose a Path</vt:lpstr>
      <vt:lpstr>Continue</vt:lpstr>
      <vt:lpstr>Confirm Your Selection</vt:lpstr>
      <vt:lpstr>PowerPoint Presentation</vt:lpstr>
      <vt:lpstr>PowerPoint Presentation</vt:lpstr>
      <vt:lpstr>Alternative - Take an Assessment</vt:lpstr>
      <vt:lpstr>PowerPoint Presentation</vt:lpstr>
      <vt:lpstr>PowerPoint Presentation</vt:lpstr>
      <vt:lpstr>PowerPoint Presentation</vt:lpstr>
      <vt:lpstr>PowerPoint Presentation</vt:lpstr>
      <vt:lpstr>PowerPoint Presentation</vt:lpstr>
      <vt:lpstr>Confirm Your Selection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Markl;Moon Pradhan</dc:creator>
  <cp:lastModifiedBy>Moon Pradhan</cp:lastModifiedBy>
  <cp:revision>113</cp:revision>
  <cp:lastPrinted>2017-11-02T01:29:43Z</cp:lastPrinted>
  <dcterms:created xsi:type="dcterms:W3CDTF">2017-09-04T22:12:46Z</dcterms:created>
  <dcterms:modified xsi:type="dcterms:W3CDTF">2023-10-12T09:02:34Z</dcterms:modified>
</cp:coreProperties>
</file>